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Inter SemiBold"/>
      <p:regular r:id="rId19"/>
      <p:bold r:id="rId20"/>
      <p:italic r:id="rId21"/>
      <p:boldItalic r:id="rId22"/>
    </p:embeddedFont>
    <p:embeddedFont>
      <p:font typeface="Inter Light"/>
      <p:regular r:id="rId23"/>
      <p:bold r:id="rId24"/>
      <p:italic r:id="rId25"/>
      <p:boldItalic r:id="rId26"/>
    </p:embeddedFont>
    <p:embeddedFont>
      <p:font typeface="Inter"/>
      <p:regular r:id="rId27"/>
      <p:bold r:id="rId28"/>
      <p:italic r:id="rId29"/>
      <p:boldItalic r:id="rId30"/>
    </p:embeddedFont>
    <p:embeddedFont>
      <p:font typeface="Inter ExtraBold"/>
      <p:bold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33" roundtripDataSignature="AMtx7mgG3nOUkRASxF60GdQcBmw03d4ao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InterSemiBold-bold.fntdata"/><Relationship Id="rId22" Type="http://schemas.openxmlformats.org/officeDocument/2006/relationships/font" Target="fonts/InterSemiBold-boldItalic.fntdata"/><Relationship Id="rId21" Type="http://schemas.openxmlformats.org/officeDocument/2006/relationships/font" Target="fonts/InterSemiBold-italic.fntdata"/><Relationship Id="rId24" Type="http://schemas.openxmlformats.org/officeDocument/2006/relationships/font" Target="fonts/InterLight-bold.fntdata"/><Relationship Id="rId23" Type="http://schemas.openxmlformats.org/officeDocument/2006/relationships/font" Target="fonts/InterLigh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InterLight-boldItalic.fntdata"/><Relationship Id="rId25" Type="http://schemas.openxmlformats.org/officeDocument/2006/relationships/font" Target="fonts/InterLight-italic.fntdata"/><Relationship Id="rId28" Type="http://schemas.openxmlformats.org/officeDocument/2006/relationships/font" Target="fonts/Inter-bold.fntdata"/><Relationship Id="rId27" Type="http://schemas.openxmlformats.org/officeDocument/2006/relationships/font" Target="fonts/Inter-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Inter-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InterExtraBold-bold.fntdata"/><Relationship Id="rId30" Type="http://schemas.openxmlformats.org/officeDocument/2006/relationships/font" Target="fonts/Inter-boldItalic.fntdata"/><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font" Target="fonts/InterExtraBold-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InterSemiBold-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info@lycomingarts.org"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Google Shape;33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3844c335b5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6" name="Google Shape;406;g3844c335b5f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4" name="Google Shape;41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2" name="Google Shape;42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Over decades, Lycoming Arts has accumulated thousands of supplied images from many organizations. We credited images on our website and marketing when we could, but any organization that wants different images, or current images removed, simply has to let us know at </a:t>
            </a:r>
            <a:r>
              <a:rPr lang="en" u="sng">
                <a:solidFill>
                  <a:schemeClr val="hlink"/>
                </a:solidFill>
                <a:hlinkClick r:id="rId2"/>
              </a:rPr>
              <a:t>info@lycomingarts.org</a:t>
            </a:r>
            <a:r>
              <a:rPr lang="en"/>
              <a:t>.</a:t>
            </a:r>
            <a:endParaRPr/>
          </a:p>
          <a:p>
            <a:pPr indent="0" lvl="0" marL="0" rtl="0" algn="l">
              <a:lnSpc>
                <a:spcPct val="100000"/>
              </a:lnSpc>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0" name="Google Shape;43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2" name="Google Shape;34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0" name="Google Shape;35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8" name="Google Shape;35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6" name="Google Shape;36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4" name="Google Shape;37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2" name="Google Shape;38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34481a1fa5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0" name="Google Shape;390;g34481a1fa5a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3844c335b5f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8" name="Google Shape;398;g3844c335b5f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420875" y="1402000"/>
            <a:ext cx="4324800" cy="2432700"/>
          </a:xfrm>
          <a:prstGeom prst="rect">
            <a:avLst/>
          </a:prstGeom>
          <a:noFill/>
          <a:ln>
            <a:noFill/>
          </a:ln>
        </p:spPr>
        <p:txBody>
          <a:bodyPr anchorCtr="0" anchor="t" bIns="91425" lIns="91425" spcFirstLastPara="1" rIns="91425" wrap="square" tIns="91425">
            <a:noAutofit/>
          </a:bodyPr>
          <a:lstStyle>
            <a:lvl1pPr lvl="0" algn="l">
              <a:lnSpc>
                <a:spcPct val="80000"/>
              </a:lnSpc>
              <a:spcBef>
                <a:spcPts val="0"/>
              </a:spcBef>
              <a:spcAft>
                <a:spcPts val="0"/>
              </a:spcAft>
              <a:buClr>
                <a:schemeClr val="lt1"/>
              </a:buClr>
              <a:buSzPts val="6000"/>
              <a:buFont typeface="Inter"/>
              <a:buNone/>
              <a:defRPr sz="6000">
                <a:solidFill>
                  <a:schemeClr val="lt1"/>
                </a:solidFill>
              </a:defRPr>
            </a:lvl1pPr>
            <a:lvl2pPr lvl="1" algn="l">
              <a:lnSpc>
                <a:spcPct val="80000"/>
              </a:lnSpc>
              <a:spcBef>
                <a:spcPts val="0"/>
              </a:spcBef>
              <a:spcAft>
                <a:spcPts val="0"/>
              </a:spcAft>
              <a:buClr>
                <a:schemeClr val="lt1"/>
              </a:buClr>
              <a:buSzPts val="6000"/>
              <a:buFont typeface="Inter"/>
              <a:buNone/>
              <a:defRPr b="1" sz="6000">
                <a:solidFill>
                  <a:schemeClr val="lt1"/>
                </a:solidFill>
              </a:defRPr>
            </a:lvl2pPr>
            <a:lvl3pPr lvl="2" algn="l">
              <a:lnSpc>
                <a:spcPct val="80000"/>
              </a:lnSpc>
              <a:spcBef>
                <a:spcPts val="0"/>
              </a:spcBef>
              <a:spcAft>
                <a:spcPts val="0"/>
              </a:spcAft>
              <a:buClr>
                <a:schemeClr val="lt1"/>
              </a:buClr>
              <a:buSzPts val="6000"/>
              <a:buFont typeface="Inter"/>
              <a:buNone/>
              <a:defRPr b="1" sz="6000">
                <a:solidFill>
                  <a:schemeClr val="lt1"/>
                </a:solidFill>
              </a:defRPr>
            </a:lvl3pPr>
            <a:lvl4pPr lvl="3" algn="l">
              <a:lnSpc>
                <a:spcPct val="80000"/>
              </a:lnSpc>
              <a:spcBef>
                <a:spcPts val="0"/>
              </a:spcBef>
              <a:spcAft>
                <a:spcPts val="0"/>
              </a:spcAft>
              <a:buClr>
                <a:schemeClr val="lt1"/>
              </a:buClr>
              <a:buSzPts val="6000"/>
              <a:buFont typeface="Inter"/>
              <a:buNone/>
              <a:defRPr b="1" sz="6000">
                <a:solidFill>
                  <a:schemeClr val="lt1"/>
                </a:solidFill>
              </a:defRPr>
            </a:lvl4pPr>
            <a:lvl5pPr lvl="4" algn="l">
              <a:lnSpc>
                <a:spcPct val="80000"/>
              </a:lnSpc>
              <a:spcBef>
                <a:spcPts val="0"/>
              </a:spcBef>
              <a:spcAft>
                <a:spcPts val="0"/>
              </a:spcAft>
              <a:buClr>
                <a:schemeClr val="lt1"/>
              </a:buClr>
              <a:buSzPts val="6000"/>
              <a:buFont typeface="Inter"/>
              <a:buNone/>
              <a:defRPr b="1" sz="6000">
                <a:solidFill>
                  <a:schemeClr val="lt1"/>
                </a:solidFill>
              </a:defRPr>
            </a:lvl5pPr>
            <a:lvl6pPr lvl="5" algn="l">
              <a:lnSpc>
                <a:spcPct val="80000"/>
              </a:lnSpc>
              <a:spcBef>
                <a:spcPts val="0"/>
              </a:spcBef>
              <a:spcAft>
                <a:spcPts val="0"/>
              </a:spcAft>
              <a:buClr>
                <a:schemeClr val="lt1"/>
              </a:buClr>
              <a:buSzPts val="6000"/>
              <a:buFont typeface="Inter"/>
              <a:buNone/>
              <a:defRPr b="1" sz="6000">
                <a:solidFill>
                  <a:schemeClr val="lt1"/>
                </a:solidFill>
              </a:defRPr>
            </a:lvl6pPr>
            <a:lvl7pPr lvl="6" algn="l">
              <a:lnSpc>
                <a:spcPct val="80000"/>
              </a:lnSpc>
              <a:spcBef>
                <a:spcPts val="0"/>
              </a:spcBef>
              <a:spcAft>
                <a:spcPts val="0"/>
              </a:spcAft>
              <a:buClr>
                <a:schemeClr val="lt1"/>
              </a:buClr>
              <a:buSzPts val="6000"/>
              <a:buFont typeface="Inter"/>
              <a:buNone/>
              <a:defRPr b="1" sz="6000">
                <a:solidFill>
                  <a:schemeClr val="lt1"/>
                </a:solidFill>
              </a:defRPr>
            </a:lvl7pPr>
            <a:lvl8pPr lvl="7" algn="l">
              <a:lnSpc>
                <a:spcPct val="80000"/>
              </a:lnSpc>
              <a:spcBef>
                <a:spcPts val="0"/>
              </a:spcBef>
              <a:spcAft>
                <a:spcPts val="0"/>
              </a:spcAft>
              <a:buClr>
                <a:schemeClr val="lt1"/>
              </a:buClr>
              <a:buSzPts val="6000"/>
              <a:buFont typeface="Inter"/>
              <a:buNone/>
              <a:defRPr b="1" sz="6000">
                <a:solidFill>
                  <a:schemeClr val="lt1"/>
                </a:solidFill>
              </a:defRPr>
            </a:lvl8pPr>
            <a:lvl9pPr lvl="8" algn="l">
              <a:lnSpc>
                <a:spcPct val="80000"/>
              </a:lnSpc>
              <a:spcBef>
                <a:spcPts val="0"/>
              </a:spcBef>
              <a:spcAft>
                <a:spcPts val="0"/>
              </a:spcAft>
              <a:buClr>
                <a:schemeClr val="lt1"/>
              </a:buClr>
              <a:buSzPts val="6000"/>
              <a:buFont typeface="Inter"/>
              <a:buNone/>
              <a:defRPr b="1" sz="6000">
                <a:solidFill>
                  <a:schemeClr val="lt1"/>
                </a:solidFill>
              </a:defRPr>
            </a:lvl9pPr>
          </a:lstStyle>
          <a:p/>
        </p:txBody>
      </p:sp>
      <p:sp>
        <p:nvSpPr>
          <p:cNvPr id="11" name="Google Shape;11;p13"/>
          <p:cNvSpPr txBox="1"/>
          <p:nvPr>
            <p:ph idx="2" type="title"/>
          </p:nvPr>
        </p:nvSpPr>
        <p:spPr>
          <a:xfrm>
            <a:off x="474350" y="3793500"/>
            <a:ext cx="4036500" cy="1153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2"/>
              </a:buClr>
              <a:buSzPts val="1800"/>
              <a:buFont typeface="Inter SemiBold"/>
              <a:buNone/>
              <a:defRPr b="0" sz="1800">
                <a:solidFill>
                  <a:schemeClr val="lt2"/>
                </a:solidFill>
                <a:latin typeface="Inter SemiBold"/>
                <a:ea typeface="Inter SemiBold"/>
                <a:cs typeface="Inter SemiBold"/>
                <a:sym typeface="Inter SemiBold"/>
              </a:defRPr>
            </a:lvl1pPr>
            <a:lvl2pPr lvl="1" algn="l">
              <a:lnSpc>
                <a:spcPct val="100000"/>
              </a:lnSpc>
              <a:spcBef>
                <a:spcPts val="0"/>
              </a:spcBef>
              <a:spcAft>
                <a:spcPts val="0"/>
              </a:spcAft>
              <a:buClr>
                <a:schemeClr val="lt2"/>
              </a:buClr>
              <a:buSzPts val="1800"/>
              <a:buFont typeface="Inter"/>
              <a:buNone/>
              <a:defRPr sz="1800">
                <a:solidFill>
                  <a:schemeClr val="lt2"/>
                </a:solidFill>
              </a:defRPr>
            </a:lvl2pPr>
            <a:lvl3pPr lvl="2" algn="l">
              <a:lnSpc>
                <a:spcPct val="100000"/>
              </a:lnSpc>
              <a:spcBef>
                <a:spcPts val="0"/>
              </a:spcBef>
              <a:spcAft>
                <a:spcPts val="0"/>
              </a:spcAft>
              <a:buClr>
                <a:schemeClr val="lt2"/>
              </a:buClr>
              <a:buSzPts val="1800"/>
              <a:buFont typeface="Inter"/>
              <a:buNone/>
              <a:defRPr sz="1800">
                <a:solidFill>
                  <a:schemeClr val="lt2"/>
                </a:solidFill>
              </a:defRPr>
            </a:lvl3pPr>
            <a:lvl4pPr lvl="3" algn="l">
              <a:lnSpc>
                <a:spcPct val="100000"/>
              </a:lnSpc>
              <a:spcBef>
                <a:spcPts val="0"/>
              </a:spcBef>
              <a:spcAft>
                <a:spcPts val="0"/>
              </a:spcAft>
              <a:buClr>
                <a:schemeClr val="lt2"/>
              </a:buClr>
              <a:buSzPts val="1800"/>
              <a:buFont typeface="Inter"/>
              <a:buNone/>
              <a:defRPr sz="1800">
                <a:solidFill>
                  <a:schemeClr val="lt2"/>
                </a:solidFill>
              </a:defRPr>
            </a:lvl4pPr>
            <a:lvl5pPr lvl="4" algn="l">
              <a:lnSpc>
                <a:spcPct val="100000"/>
              </a:lnSpc>
              <a:spcBef>
                <a:spcPts val="0"/>
              </a:spcBef>
              <a:spcAft>
                <a:spcPts val="0"/>
              </a:spcAft>
              <a:buClr>
                <a:schemeClr val="lt2"/>
              </a:buClr>
              <a:buSzPts val="1800"/>
              <a:buFont typeface="Inter"/>
              <a:buNone/>
              <a:defRPr sz="1800">
                <a:solidFill>
                  <a:schemeClr val="lt2"/>
                </a:solidFill>
              </a:defRPr>
            </a:lvl5pPr>
            <a:lvl6pPr lvl="5" algn="l">
              <a:lnSpc>
                <a:spcPct val="100000"/>
              </a:lnSpc>
              <a:spcBef>
                <a:spcPts val="0"/>
              </a:spcBef>
              <a:spcAft>
                <a:spcPts val="0"/>
              </a:spcAft>
              <a:buClr>
                <a:schemeClr val="lt2"/>
              </a:buClr>
              <a:buSzPts val="1800"/>
              <a:buFont typeface="Inter"/>
              <a:buNone/>
              <a:defRPr sz="1800">
                <a:solidFill>
                  <a:schemeClr val="lt2"/>
                </a:solidFill>
              </a:defRPr>
            </a:lvl6pPr>
            <a:lvl7pPr lvl="6" algn="l">
              <a:lnSpc>
                <a:spcPct val="100000"/>
              </a:lnSpc>
              <a:spcBef>
                <a:spcPts val="0"/>
              </a:spcBef>
              <a:spcAft>
                <a:spcPts val="0"/>
              </a:spcAft>
              <a:buClr>
                <a:schemeClr val="lt2"/>
              </a:buClr>
              <a:buSzPts val="1800"/>
              <a:buFont typeface="Inter"/>
              <a:buNone/>
              <a:defRPr sz="1800">
                <a:solidFill>
                  <a:schemeClr val="lt2"/>
                </a:solidFill>
              </a:defRPr>
            </a:lvl7pPr>
            <a:lvl8pPr lvl="7" algn="l">
              <a:lnSpc>
                <a:spcPct val="100000"/>
              </a:lnSpc>
              <a:spcBef>
                <a:spcPts val="0"/>
              </a:spcBef>
              <a:spcAft>
                <a:spcPts val="0"/>
              </a:spcAft>
              <a:buClr>
                <a:schemeClr val="lt2"/>
              </a:buClr>
              <a:buSzPts val="1800"/>
              <a:buFont typeface="Inter"/>
              <a:buNone/>
              <a:defRPr sz="1800">
                <a:solidFill>
                  <a:schemeClr val="lt2"/>
                </a:solidFill>
              </a:defRPr>
            </a:lvl8pPr>
            <a:lvl9pPr lvl="8" algn="l">
              <a:lnSpc>
                <a:spcPct val="100000"/>
              </a:lnSpc>
              <a:spcBef>
                <a:spcPts val="0"/>
              </a:spcBef>
              <a:spcAft>
                <a:spcPts val="0"/>
              </a:spcAft>
              <a:buClr>
                <a:schemeClr val="lt2"/>
              </a:buClr>
              <a:buSzPts val="1800"/>
              <a:buFont typeface="Inter"/>
              <a:buNone/>
              <a:defRPr sz="1800">
                <a:solidFill>
                  <a:schemeClr val="lt2"/>
                </a:solidFill>
              </a:defRPr>
            </a:lvl9pPr>
          </a:lstStyle>
          <a:p/>
        </p:txBody>
      </p:sp>
      <p:cxnSp>
        <p:nvCxnSpPr>
          <p:cNvPr id="12" name="Google Shape;12;p13"/>
          <p:cNvCxnSpPr/>
          <p:nvPr/>
        </p:nvCxnSpPr>
        <p:spPr>
          <a:xfrm rot="10800000">
            <a:off x="560525" y="279400"/>
            <a:ext cx="149400" cy="0"/>
          </a:xfrm>
          <a:prstGeom prst="straightConnector1">
            <a:avLst/>
          </a:prstGeom>
          <a:noFill/>
          <a:ln cap="flat" cmpd="sng" w="9525">
            <a:solidFill>
              <a:schemeClr val="lt2"/>
            </a:solidFill>
            <a:prstDash val="solid"/>
            <a:round/>
            <a:headEnd len="sm" w="sm" type="none"/>
            <a:tailEnd len="sm" w="sm" type="none"/>
          </a:ln>
        </p:spPr>
      </p:cxnSp>
      <p:sp>
        <p:nvSpPr>
          <p:cNvPr id="13" name="Google Shape;13;p13"/>
          <p:cNvSpPr/>
          <p:nvPr>
            <p:ph idx="3" type="pic"/>
          </p:nvPr>
        </p:nvSpPr>
        <p:spPr>
          <a:xfrm>
            <a:off x="5039775" y="196800"/>
            <a:ext cx="3905400" cy="4749900"/>
          </a:xfrm>
          <a:prstGeom prst="roundRect">
            <a:avLst>
              <a:gd fmla="val 2053" name="adj"/>
            </a:avLst>
          </a:prstGeom>
          <a:noFill/>
          <a:ln>
            <a:noFill/>
          </a:ln>
        </p:spPr>
      </p:sp>
      <p:sp>
        <p:nvSpPr>
          <p:cNvPr id="14" name="Google Shape;14;p13"/>
          <p:cNvSpPr txBox="1"/>
          <p:nvPr/>
        </p:nvSpPr>
        <p:spPr>
          <a:xfrm>
            <a:off x="420872" y="203200"/>
            <a:ext cx="428700" cy="393600"/>
          </a:xfrm>
          <a:prstGeom prst="rect">
            <a:avLst/>
          </a:prstGeom>
          <a:noFill/>
          <a:ln>
            <a:noFill/>
          </a:ln>
        </p:spPr>
        <p:txBody>
          <a:bodyPr anchorCtr="0" anchor="ctr"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800"/>
              <a:buFont typeface="Arial"/>
              <a:buNone/>
            </a:pPr>
            <a:fld id="{00000000-1234-1234-1234-123412341234}" type="slidenum">
              <a:rPr b="0" i="0" lang="en" sz="800" u="none" cap="none" strike="noStrike">
                <a:solidFill>
                  <a:schemeClr val="lt2"/>
                </a:solidFill>
                <a:latin typeface="Inter Light"/>
                <a:ea typeface="Inter Light"/>
                <a:cs typeface="Inter Light"/>
                <a:sym typeface="Inter Light"/>
              </a:rPr>
              <a:t>‹#›</a:t>
            </a:fld>
            <a:endParaRPr b="0" i="0" sz="800" u="none" cap="none" strike="noStrike">
              <a:solidFill>
                <a:schemeClr val="lt2"/>
              </a:solidFill>
              <a:latin typeface="Inter Light"/>
              <a:ea typeface="Inter Light"/>
              <a:cs typeface="Inter Light"/>
              <a:sym typeface="Inter Light"/>
            </a:endParaRPr>
          </a:p>
        </p:txBody>
      </p:sp>
    </p:spTree>
  </p:cSld>
  <p:clrMapOvr>
    <a:masterClrMapping/>
  </p:clrMapOvr>
  <p:extLst>
    <p:ext uri="{DCECCB84-F9BA-43D5-87BE-67443E8EF086}">
      <p15:sldGuideLst>
        <p15:guide id="1" pos="353">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ncial Breakdown">
  <p:cSld name="SECTION_TITLE_AND_DESCRIPTION_1">
    <p:bg>
      <p:bgPr>
        <a:solidFill>
          <a:schemeClr val="dk2"/>
        </a:solidFill>
      </p:bgPr>
    </p:bg>
    <p:spTree>
      <p:nvGrpSpPr>
        <p:cNvPr id="93" name="Shape 93"/>
        <p:cNvGrpSpPr/>
        <p:nvPr/>
      </p:nvGrpSpPr>
      <p:grpSpPr>
        <a:xfrm>
          <a:off x="0" y="0"/>
          <a:ext cx="0" cy="0"/>
          <a:chOff x="0" y="0"/>
          <a:chExt cx="0" cy="0"/>
        </a:xfrm>
      </p:grpSpPr>
      <p:sp>
        <p:nvSpPr>
          <p:cNvPr id="94" name="Google Shape;94;p22"/>
          <p:cNvSpPr txBox="1"/>
          <p:nvPr/>
        </p:nvSpPr>
        <p:spPr>
          <a:xfrm>
            <a:off x="420872" y="203200"/>
            <a:ext cx="428700" cy="393600"/>
          </a:xfrm>
          <a:prstGeom prst="rect">
            <a:avLst/>
          </a:prstGeom>
          <a:noFill/>
          <a:ln>
            <a:noFill/>
          </a:ln>
        </p:spPr>
        <p:txBody>
          <a:bodyPr anchorCtr="0" anchor="ctr"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800"/>
              <a:buFont typeface="Arial"/>
              <a:buNone/>
            </a:pPr>
            <a:fld id="{00000000-1234-1234-1234-123412341234}" type="slidenum">
              <a:rPr b="0" i="0" lang="en" sz="800" u="none" cap="none" strike="noStrike">
                <a:solidFill>
                  <a:schemeClr val="lt2"/>
                </a:solidFill>
                <a:latin typeface="Inter Light"/>
                <a:ea typeface="Inter Light"/>
                <a:cs typeface="Inter Light"/>
                <a:sym typeface="Inter Light"/>
              </a:rPr>
              <a:t>‹#›</a:t>
            </a:fld>
            <a:endParaRPr b="0" i="0" sz="800" u="none" cap="none" strike="noStrike">
              <a:solidFill>
                <a:schemeClr val="lt2"/>
              </a:solidFill>
              <a:latin typeface="Inter Light"/>
              <a:ea typeface="Inter Light"/>
              <a:cs typeface="Inter Light"/>
              <a:sym typeface="Inter Light"/>
            </a:endParaRPr>
          </a:p>
        </p:txBody>
      </p:sp>
      <p:cxnSp>
        <p:nvCxnSpPr>
          <p:cNvPr id="95" name="Google Shape;95;p22"/>
          <p:cNvCxnSpPr/>
          <p:nvPr/>
        </p:nvCxnSpPr>
        <p:spPr>
          <a:xfrm rot="10800000">
            <a:off x="560525" y="279400"/>
            <a:ext cx="149400" cy="0"/>
          </a:xfrm>
          <a:prstGeom prst="straightConnector1">
            <a:avLst/>
          </a:prstGeom>
          <a:noFill/>
          <a:ln cap="flat" cmpd="sng" w="9525">
            <a:solidFill>
              <a:schemeClr val="lt2"/>
            </a:solidFill>
            <a:prstDash val="solid"/>
            <a:round/>
            <a:headEnd len="sm" w="sm" type="none"/>
            <a:tailEnd len="sm" w="sm" type="none"/>
          </a:ln>
        </p:spPr>
      </p:cxnSp>
      <p:sp>
        <p:nvSpPr>
          <p:cNvPr id="96" name="Google Shape;96;p22"/>
          <p:cNvSpPr txBox="1"/>
          <p:nvPr>
            <p:ph idx="1" type="subTitle"/>
          </p:nvPr>
        </p:nvSpPr>
        <p:spPr>
          <a:xfrm>
            <a:off x="3486575" y="2706950"/>
            <a:ext cx="1466400" cy="772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200"/>
              <a:buFont typeface="Inter SemiBold"/>
              <a:buNone/>
              <a:defRPr sz="1200">
                <a:solidFill>
                  <a:schemeClr val="lt1"/>
                </a:solidFill>
              </a:defRPr>
            </a:lvl1pPr>
            <a:lvl2pPr lvl="1" algn="ctr">
              <a:lnSpc>
                <a:spcPct val="100000"/>
              </a:lnSpc>
              <a:spcBef>
                <a:spcPts val="0"/>
              </a:spcBef>
              <a:spcAft>
                <a:spcPts val="0"/>
              </a:spcAft>
              <a:buClr>
                <a:schemeClr val="lt1"/>
              </a:buClr>
              <a:buSzPts val="1200"/>
              <a:buFont typeface="Inter SemiBold"/>
              <a:buNone/>
              <a:defRPr sz="1200">
                <a:solidFill>
                  <a:schemeClr val="lt1"/>
                </a:solidFill>
              </a:defRPr>
            </a:lvl2pPr>
            <a:lvl3pPr lvl="2" algn="ctr">
              <a:lnSpc>
                <a:spcPct val="100000"/>
              </a:lnSpc>
              <a:spcBef>
                <a:spcPts val="0"/>
              </a:spcBef>
              <a:spcAft>
                <a:spcPts val="0"/>
              </a:spcAft>
              <a:buClr>
                <a:schemeClr val="lt1"/>
              </a:buClr>
              <a:buSzPts val="1200"/>
              <a:buFont typeface="Inter SemiBold"/>
              <a:buNone/>
              <a:defRPr sz="1200">
                <a:solidFill>
                  <a:schemeClr val="lt1"/>
                </a:solidFill>
              </a:defRPr>
            </a:lvl3pPr>
            <a:lvl4pPr lvl="3" algn="ctr">
              <a:lnSpc>
                <a:spcPct val="100000"/>
              </a:lnSpc>
              <a:spcBef>
                <a:spcPts val="0"/>
              </a:spcBef>
              <a:spcAft>
                <a:spcPts val="0"/>
              </a:spcAft>
              <a:buClr>
                <a:schemeClr val="lt1"/>
              </a:buClr>
              <a:buSzPts val="1200"/>
              <a:buFont typeface="Inter SemiBold"/>
              <a:buNone/>
              <a:defRPr sz="1200">
                <a:solidFill>
                  <a:schemeClr val="lt1"/>
                </a:solidFill>
              </a:defRPr>
            </a:lvl4pPr>
            <a:lvl5pPr lvl="4" algn="ctr">
              <a:lnSpc>
                <a:spcPct val="100000"/>
              </a:lnSpc>
              <a:spcBef>
                <a:spcPts val="0"/>
              </a:spcBef>
              <a:spcAft>
                <a:spcPts val="0"/>
              </a:spcAft>
              <a:buClr>
                <a:schemeClr val="lt1"/>
              </a:buClr>
              <a:buSzPts val="1200"/>
              <a:buFont typeface="Inter SemiBold"/>
              <a:buNone/>
              <a:defRPr sz="1200">
                <a:solidFill>
                  <a:schemeClr val="lt1"/>
                </a:solidFill>
              </a:defRPr>
            </a:lvl5pPr>
            <a:lvl6pPr lvl="5" algn="ctr">
              <a:lnSpc>
                <a:spcPct val="100000"/>
              </a:lnSpc>
              <a:spcBef>
                <a:spcPts val="0"/>
              </a:spcBef>
              <a:spcAft>
                <a:spcPts val="0"/>
              </a:spcAft>
              <a:buClr>
                <a:schemeClr val="lt1"/>
              </a:buClr>
              <a:buSzPts val="1200"/>
              <a:buFont typeface="Inter SemiBold"/>
              <a:buNone/>
              <a:defRPr sz="1200">
                <a:solidFill>
                  <a:schemeClr val="lt1"/>
                </a:solidFill>
              </a:defRPr>
            </a:lvl6pPr>
            <a:lvl7pPr lvl="6" algn="ctr">
              <a:lnSpc>
                <a:spcPct val="100000"/>
              </a:lnSpc>
              <a:spcBef>
                <a:spcPts val="0"/>
              </a:spcBef>
              <a:spcAft>
                <a:spcPts val="0"/>
              </a:spcAft>
              <a:buClr>
                <a:schemeClr val="lt1"/>
              </a:buClr>
              <a:buSzPts val="1200"/>
              <a:buFont typeface="Inter SemiBold"/>
              <a:buNone/>
              <a:defRPr sz="1200">
                <a:solidFill>
                  <a:schemeClr val="lt1"/>
                </a:solidFill>
              </a:defRPr>
            </a:lvl7pPr>
            <a:lvl8pPr lvl="7" algn="ctr">
              <a:lnSpc>
                <a:spcPct val="100000"/>
              </a:lnSpc>
              <a:spcBef>
                <a:spcPts val="0"/>
              </a:spcBef>
              <a:spcAft>
                <a:spcPts val="0"/>
              </a:spcAft>
              <a:buClr>
                <a:schemeClr val="lt1"/>
              </a:buClr>
              <a:buSzPts val="1200"/>
              <a:buFont typeface="Inter SemiBold"/>
              <a:buNone/>
              <a:defRPr sz="1200">
                <a:solidFill>
                  <a:schemeClr val="lt1"/>
                </a:solidFill>
              </a:defRPr>
            </a:lvl8pPr>
            <a:lvl9pPr lvl="8" algn="ctr">
              <a:lnSpc>
                <a:spcPct val="100000"/>
              </a:lnSpc>
              <a:spcBef>
                <a:spcPts val="0"/>
              </a:spcBef>
              <a:spcAft>
                <a:spcPts val="0"/>
              </a:spcAft>
              <a:buClr>
                <a:schemeClr val="lt1"/>
              </a:buClr>
              <a:buSzPts val="1200"/>
              <a:buFont typeface="Inter SemiBold"/>
              <a:buNone/>
              <a:defRPr sz="1200">
                <a:solidFill>
                  <a:schemeClr val="lt1"/>
                </a:solidFill>
              </a:defRPr>
            </a:lvl9pPr>
          </a:lstStyle>
          <a:p/>
        </p:txBody>
      </p:sp>
      <p:sp>
        <p:nvSpPr>
          <p:cNvPr id="97" name="Google Shape;97;p22"/>
          <p:cNvSpPr txBox="1"/>
          <p:nvPr>
            <p:ph idx="2" type="body"/>
          </p:nvPr>
        </p:nvSpPr>
        <p:spPr>
          <a:xfrm>
            <a:off x="3416075" y="2982325"/>
            <a:ext cx="1607400" cy="873600"/>
          </a:xfrm>
          <a:prstGeom prst="rect">
            <a:avLst/>
          </a:prstGeom>
          <a:noFill/>
          <a:ln>
            <a:noFill/>
          </a:ln>
        </p:spPr>
        <p:txBody>
          <a:bodyPr anchorCtr="0" anchor="t" bIns="91425" lIns="91425" spcFirstLastPara="1" rIns="91425" wrap="square" tIns="91425">
            <a:noAutofit/>
          </a:bodyPr>
          <a:lstStyle>
            <a:lvl1pPr indent="-304800" lvl="0" marL="457200" algn="ctr">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gn="ctr">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gn="ctr">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gn="ctr">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gn="ctr">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gn="ctr">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gn="ctr">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gn="ctr">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gn="ctr">
              <a:lnSpc>
                <a:spcPct val="115000"/>
              </a:lnSpc>
              <a:spcBef>
                <a:spcPts val="0"/>
              </a:spcBef>
              <a:spcAft>
                <a:spcPts val="0"/>
              </a:spcAft>
              <a:buClr>
                <a:schemeClr val="lt2"/>
              </a:buClr>
              <a:buSzPts val="1200"/>
              <a:buFont typeface="Inter"/>
              <a:buChar char="■"/>
              <a:defRPr>
                <a:solidFill>
                  <a:schemeClr val="lt2"/>
                </a:solidFill>
              </a:defRPr>
            </a:lvl9pPr>
          </a:lstStyle>
          <a:p/>
        </p:txBody>
      </p:sp>
      <p:cxnSp>
        <p:nvCxnSpPr>
          <p:cNvPr id="98" name="Google Shape;98;p22"/>
          <p:cNvCxnSpPr>
            <a:endCxn id="99" idx="2"/>
          </p:cNvCxnSpPr>
          <p:nvPr/>
        </p:nvCxnSpPr>
        <p:spPr>
          <a:xfrm>
            <a:off x="2904275" y="2048466"/>
            <a:ext cx="771900" cy="0"/>
          </a:xfrm>
          <a:prstGeom prst="straightConnector1">
            <a:avLst/>
          </a:prstGeom>
          <a:noFill/>
          <a:ln cap="flat" cmpd="sng" w="19050">
            <a:solidFill>
              <a:schemeClr val="lt1"/>
            </a:solidFill>
            <a:prstDash val="solid"/>
            <a:round/>
            <a:headEnd len="sm" w="sm" type="none"/>
            <a:tailEnd len="sm" w="sm" type="none"/>
          </a:ln>
        </p:spPr>
      </p:cxnSp>
      <p:cxnSp>
        <p:nvCxnSpPr>
          <p:cNvPr id="100" name="Google Shape;100;p22"/>
          <p:cNvCxnSpPr/>
          <p:nvPr/>
        </p:nvCxnSpPr>
        <p:spPr>
          <a:xfrm>
            <a:off x="4765924" y="2048466"/>
            <a:ext cx="771900" cy="0"/>
          </a:xfrm>
          <a:prstGeom prst="straightConnector1">
            <a:avLst/>
          </a:prstGeom>
          <a:noFill/>
          <a:ln cap="flat" cmpd="sng" w="19050">
            <a:solidFill>
              <a:schemeClr val="lt1"/>
            </a:solidFill>
            <a:prstDash val="solid"/>
            <a:round/>
            <a:headEnd len="sm" w="sm" type="none"/>
            <a:tailEnd len="sm" w="sm" type="none"/>
          </a:ln>
        </p:spPr>
      </p:cxnSp>
      <p:cxnSp>
        <p:nvCxnSpPr>
          <p:cNvPr id="101" name="Google Shape;101;p22"/>
          <p:cNvCxnSpPr/>
          <p:nvPr/>
        </p:nvCxnSpPr>
        <p:spPr>
          <a:xfrm>
            <a:off x="6635736" y="2048466"/>
            <a:ext cx="771900" cy="0"/>
          </a:xfrm>
          <a:prstGeom prst="straightConnector1">
            <a:avLst/>
          </a:prstGeom>
          <a:noFill/>
          <a:ln cap="flat" cmpd="sng" w="19050">
            <a:solidFill>
              <a:schemeClr val="lt1"/>
            </a:solidFill>
            <a:prstDash val="solid"/>
            <a:round/>
            <a:headEnd len="sm" w="sm" type="none"/>
            <a:tailEnd len="sm" w="sm" type="none"/>
          </a:ln>
        </p:spPr>
      </p:cxnSp>
      <p:sp>
        <p:nvSpPr>
          <p:cNvPr id="99" name="Google Shape;99;p22"/>
          <p:cNvSpPr/>
          <p:nvPr/>
        </p:nvSpPr>
        <p:spPr>
          <a:xfrm>
            <a:off x="3676175" y="1504866"/>
            <a:ext cx="1087200" cy="1087200"/>
          </a:xfrm>
          <a:prstGeom prst="flowChartConnector">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rgbClr val="000000"/>
              </a:solidFill>
              <a:latin typeface="Inter"/>
              <a:ea typeface="Inter"/>
              <a:cs typeface="Inter"/>
              <a:sym typeface="Inter"/>
            </a:endParaRPr>
          </a:p>
        </p:txBody>
      </p:sp>
      <p:sp>
        <p:nvSpPr>
          <p:cNvPr id="102" name="Google Shape;102;p22"/>
          <p:cNvSpPr/>
          <p:nvPr/>
        </p:nvSpPr>
        <p:spPr>
          <a:xfrm>
            <a:off x="5548513" y="1504866"/>
            <a:ext cx="1087200" cy="1087200"/>
          </a:xfrm>
          <a:prstGeom prst="flowChartConnector">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rgbClr val="000000"/>
              </a:solidFill>
              <a:latin typeface="Inter"/>
              <a:ea typeface="Inter"/>
              <a:cs typeface="Inter"/>
              <a:sym typeface="Inter"/>
            </a:endParaRPr>
          </a:p>
        </p:txBody>
      </p:sp>
      <p:sp>
        <p:nvSpPr>
          <p:cNvPr id="103" name="Google Shape;103;p22"/>
          <p:cNvSpPr/>
          <p:nvPr/>
        </p:nvSpPr>
        <p:spPr>
          <a:xfrm>
            <a:off x="7417725" y="1504866"/>
            <a:ext cx="1087200" cy="1087200"/>
          </a:xfrm>
          <a:prstGeom prst="flowChartConnector">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rgbClr val="000000"/>
              </a:solidFill>
              <a:latin typeface="Inter"/>
              <a:ea typeface="Inter"/>
              <a:cs typeface="Inter"/>
              <a:sym typeface="Inter"/>
            </a:endParaRPr>
          </a:p>
        </p:txBody>
      </p:sp>
      <p:sp>
        <p:nvSpPr>
          <p:cNvPr id="104" name="Google Shape;104;p22"/>
          <p:cNvSpPr txBox="1"/>
          <p:nvPr>
            <p:ph idx="3" type="subTitle"/>
          </p:nvPr>
        </p:nvSpPr>
        <p:spPr>
          <a:xfrm>
            <a:off x="5358925" y="2706950"/>
            <a:ext cx="1466400" cy="772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200"/>
              <a:buFont typeface="Inter SemiBold"/>
              <a:buNone/>
              <a:defRPr sz="1200">
                <a:solidFill>
                  <a:schemeClr val="lt1"/>
                </a:solidFill>
              </a:defRPr>
            </a:lvl1pPr>
            <a:lvl2pPr lvl="1" algn="ctr">
              <a:lnSpc>
                <a:spcPct val="100000"/>
              </a:lnSpc>
              <a:spcBef>
                <a:spcPts val="0"/>
              </a:spcBef>
              <a:spcAft>
                <a:spcPts val="0"/>
              </a:spcAft>
              <a:buClr>
                <a:schemeClr val="lt1"/>
              </a:buClr>
              <a:buSzPts val="1200"/>
              <a:buFont typeface="Inter SemiBold"/>
              <a:buNone/>
              <a:defRPr sz="1200">
                <a:solidFill>
                  <a:schemeClr val="lt1"/>
                </a:solidFill>
              </a:defRPr>
            </a:lvl2pPr>
            <a:lvl3pPr lvl="2" algn="ctr">
              <a:lnSpc>
                <a:spcPct val="100000"/>
              </a:lnSpc>
              <a:spcBef>
                <a:spcPts val="0"/>
              </a:spcBef>
              <a:spcAft>
                <a:spcPts val="0"/>
              </a:spcAft>
              <a:buClr>
                <a:schemeClr val="lt1"/>
              </a:buClr>
              <a:buSzPts val="1200"/>
              <a:buFont typeface="Inter SemiBold"/>
              <a:buNone/>
              <a:defRPr sz="1200">
                <a:solidFill>
                  <a:schemeClr val="lt1"/>
                </a:solidFill>
              </a:defRPr>
            </a:lvl3pPr>
            <a:lvl4pPr lvl="3" algn="ctr">
              <a:lnSpc>
                <a:spcPct val="100000"/>
              </a:lnSpc>
              <a:spcBef>
                <a:spcPts val="0"/>
              </a:spcBef>
              <a:spcAft>
                <a:spcPts val="0"/>
              </a:spcAft>
              <a:buClr>
                <a:schemeClr val="lt1"/>
              </a:buClr>
              <a:buSzPts val="1200"/>
              <a:buFont typeface="Inter SemiBold"/>
              <a:buNone/>
              <a:defRPr sz="1200">
                <a:solidFill>
                  <a:schemeClr val="lt1"/>
                </a:solidFill>
              </a:defRPr>
            </a:lvl4pPr>
            <a:lvl5pPr lvl="4" algn="ctr">
              <a:lnSpc>
                <a:spcPct val="100000"/>
              </a:lnSpc>
              <a:spcBef>
                <a:spcPts val="0"/>
              </a:spcBef>
              <a:spcAft>
                <a:spcPts val="0"/>
              </a:spcAft>
              <a:buClr>
                <a:schemeClr val="lt1"/>
              </a:buClr>
              <a:buSzPts val="1200"/>
              <a:buFont typeface="Inter SemiBold"/>
              <a:buNone/>
              <a:defRPr sz="1200">
                <a:solidFill>
                  <a:schemeClr val="lt1"/>
                </a:solidFill>
              </a:defRPr>
            </a:lvl5pPr>
            <a:lvl6pPr lvl="5" algn="ctr">
              <a:lnSpc>
                <a:spcPct val="100000"/>
              </a:lnSpc>
              <a:spcBef>
                <a:spcPts val="0"/>
              </a:spcBef>
              <a:spcAft>
                <a:spcPts val="0"/>
              </a:spcAft>
              <a:buClr>
                <a:schemeClr val="lt1"/>
              </a:buClr>
              <a:buSzPts val="1200"/>
              <a:buFont typeface="Inter SemiBold"/>
              <a:buNone/>
              <a:defRPr sz="1200">
                <a:solidFill>
                  <a:schemeClr val="lt1"/>
                </a:solidFill>
              </a:defRPr>
            </a:lvl6pPr>
            <a:lvl7pPr lvl="6" algn="ctr">
              <a:lnSpc>
                <a:spcPct val="100000"/>
              </a:lnSpc>
              <a:spcBef>
                <a:spcPts val="0"/>
              </a:spcBef>
              <a:spcAft>
                <a:spcPts val="0"/>
              </a:spcAft>
              <a:buClr>
                <a:schemeClr val="lt1"/>
              </a:buClr>
              <a:buSzPts val="1200"/>
              <a:buFont typeface="Inter SemiBold"/>
              <a:buNone/>
              <a:defRPr sz="1200">
                <a:solidFill>
                  <a:schemeClr val="lt1"/>
                </a:solidFill>
              </a:defRPr>
            </a:lvl7pPr>
            <a:lvl8pPr lvl="7" algn="ctr">
              <a:lnSpc>
                <a:spcPct val="100000"/>
              </a:lnSpc>
              <a:spcBef>
                <a:spcPts val="0"/>
              </a:spcBef>
              <a:spcAft>
                <a:spcPts val="0"/>
              </a:spcAft>
              <a:buClr>
                <a:schemeClr val="lt1"/>
              </a:buClr>
              <a:buSzPts val="1200"/>
              <a:buFont typeface="Inter SemiBold"/>
              <a:buNone/>
              <a:defRPr sz="1200">
                <a:solidFill>
                  <a:schemeClr val="lt1"/>
                </a:solidFill>
              </a:defRPr>
            </a:lvl8pPr>
            <a:lvl9pPr lvl="8" algn="ctr">
              <a:lnSpc>
                <a:spcPct val="100000"/>
              </a:lnSpc>
              <a:spcBef>
                <a:spcPts val="0"/>
              </a:spcBef>
              <a:spcAft>
                <a:spcPts val="0"/>
              </a:spcAft>
              <a:buClr>
                <a:schemeClr val="lt1"/>
              </a:buClr>
              <a:buSzPts val="1200"/>
              <a:buFont typeface="Inter SemiBold"/>
              <a:buNone/>
              <a:defRPr sz="1200">
                <a:solidFill>
                  <a:schemeClr val="lt1"/>
                </a:solidFill>
              </a:defRPr>
            </a:lvl9pPr>
          </a:lstStyle>
          <a:p/>
        </p:txBody>
      </p:sp>
      <p:sp>
        <p:nvSpPr>
          <p:cNvPr id="105" name="Google Shape;105;p22"/>
          <p:cNvSpPr txBox="1"/>
          <p:nvPr>
            <p:ph idx="4" type="body"/>
          </p:nvPr>
        </p:nvSpPr>
        <p:spPr>
          <a:xfrm>
            <a:off x="5288425" y="2982325"/>
            <a:ext cx="1607400" cy="873600"/>
          </a:xfrm>
          <a:prstGeom prst="rect">
            <a:avLst/>
          </a:prstGeom>
          <a:noFill/>
          <a:ln>
            <a:noFill/>
          </a:ln>
        </p:spPr>
        <p:txBody>
          <a:bodyPr anchorCtr="0" anchor="t" bIns="91425" lIns="91425" spcFirstLastPara="1" rIns="91425" wrap="square" tIns="91425">
            <a:noAutofit/>
          </a:bodyPr>
          <a:lstStyle>
            <a:lvl1pPr indent="-304800" lvl="0" marL="457200" algn="ctr">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gn="ctr">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gn="ctr">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gn="ctr">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gn="ctr">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gn="ctr">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gn="ctr">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gn="ctr">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gn="ctr">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106" name="Google Shape;106;p22"/>
          <p:cNvSpPr txBox="1"/>
          <p:nvPr>
            <p:ph idx="5" type="subTitle"/>
          </p:nvPr>
        </p:nvSpPr>
        <p:spPr>
          <a:xfrm>
            <a:off x="7231275" y="2706950"/>
            <a:ext cx="1466400" cy="772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200"/>
              <a:buFont typeface="Inter SemiBold"/>
              <a:buNone/>
              <a:defRPr sz="1200">
                <a:solidFill>
                  <a:schemeClr val="lt1"/>
                </a:solidFill>
              </a:defRPr>
            </a:lvl1pPr>
            <a:lvl2pPr lvl="1" algn="ctr">
              <a:lnSpc>
                <a:spcPct val="100000"/>
              </a:lnSpc>
              <a:spcBef>
                <a:spcPts val="0"/>
              </a:spcBef>
              <a:spcAft>
                <a:spcPts val="0"/>
              </a:spcAft>
              <a:buClr>
                <a:schemeClr val="lt1"/>
              </a:buClr>
              <a:buSzPts val="1200"/>
              <a:buFont typeface="Inter SemiBold"/>
              <a:buNone/>
              <a:defRPr sz="1200">
                <a:solidFill>
                  <a:schemeClr val="lt1"/>
                </a:solidFill>
              </a:defRPr>
            </a:lvl2pPr>
            <a:lvl3pPr lvl="2" algn="ctr">
              <a:lnSpc>
                <a:spcPct val="100000"/>
              </a:lnSpc>
              <a:spcBef>
                <a:spcPts val="0"/>
              </a:spcBef>
              <a:spcAft>
                <a:spcPts val="0"/>
              </a:spcAft>
              <a:buClr>
                <a:schemeClr val="lt1"/>
              </a:buClr>
              <a:buSzPts val="1200"/>
              <a:buFont typeface="Inter SemiBold"/>
              <a:buNone/>
              <a:defRPr sz="1200">
                <a:solidFill>
                  <a:schemeClr val="lt1"/>
                </a:solidFill>
              </a:defRPr>
            </a:lvl3pPr>
            <a:lvl4pPr lvl="3" algn="ctr">
              <a:lnSpc>
                <a:spcPct val="100000"/>
              </a:lnSpc>
              <a:spcBef>
                <a:spcPts val="0"/>
              </a:spcBef>
              <a:spcAft>
                <a:spcPts val="0"/>
              </a:spcAft>
              <a:buClr>
                <a:schemeClr val="lt1"/>
              </a:buClr>
              <a:buSzPts val="1200"/>
              <a:buFont typeface="Inter SemiBold"/>
              <a:buNone/>
              <a:defRPr sz="1200">
                <a:solidFill>
                  <a:schemeClr val="lt1"/>
                </a:solidFill>
              </a:defRPr>
            </a:lvl4pPr>
            <a:lvl5pPr lvl="4" algn="ctr">
              <a:lnSpc>
                <a:spcPct val="100000"/>
              </a:lnSpc>
              <a:spcBef>
                <a:spcPts val="0"/>
              </a:spcBef>
              <a:spcAft>
                <a:spcPts val="0"/>
              </a:spcAft>
              <a:buClr>
                <a:schemeClr val="lt1"/>
              </a:buClr>
              <a:buSzPts val="1200"/>
              <a:buFont typeface="Inter SemiBold"/>
              <a:buNone/>
              <a:defRPr sz="1200">
                <a:solidFill>
                  <a:schemeClr val="lt1"/>
                </a:solidFill>
              </a:defRPr>
            </a:lvl5pPr>
            <a:lvl6pPr lvl="5" algn="ctr">
              <a:lnSpc>
                <a:spcPct val="100000"/>
              </a:lnSpc>
              <a:spcBef>
                <a:spcPts val="0"/>
              </a:spcBef>
              <a:spcAft>
                <a:spcPts val="0"/>
              </a:spcAft>
              <a:buClr>
                <a:schemeClr val="lt1"/>
              </a:buClr>
              <a:buSzPts val="1200"/>
              <a:buFont typeface="Inter SemiBold"/>
              <a:buNone/>
              <a:defRPr sz="1200">
                <a:solidFill>
                  <a:schemeClr val="lt1"/>
                </a:solidFill>
              </a:defRPr>
            </a:lvl6pPr>
            <a:lvl7pPr lvl="6" algn="ctr">
              <a:lnSpc>
                <a:spcPct val="100000"/>
              </a:lnSpc>
              <a:spcBef>
                <a:spcPts val="0"/>
              </a:spcBef>
              <a:spcAft>
                <a:spcPts val="0"/>
              </a:spcAft>
              <a:buClr>
                <a:schemeClr val="lt1"/>
              </a:buClr>
              <a:buSzPts val="1200"/>
              <a:buFont typeface="Inter SemiBold"/>
              <a:buNone/>
              <a:defRPr sz="1200">
                <a:solidFill>
                  <a:schemeClr val="lt1"/>
                </a:solidFill>
              </a:defRPr>
            </a:lvl7pPr>
            <a:lvl8pPr lvl="7" algn="ctr">
              <a:lnSpc>
                <a:spcPct val="100000"/>
              </a:lnSpc>
              <a:spcBef>
                <a:spcPts val="0"/>
              </a:spcBef>
              <a:spcAft>
                <a:spcPts val="0"/>
              </a:spcAft>
              <a:buClr>
                <a:schemeClr val="lt1"/>
              </a:buClr>
              <a:buSzPts val="1200"/>
              <a:buFont typeface="Inter SemiBold"/>
              <a:buNone/>
              <a:defRPr sz="1200">
                <a:solidFill>
                  <a:schemeClr val="lt1"/>
                </a:solidFill>
              </a:defRPr>
            </a:lvl8pPr>
            <a:lvl9pPr lvl="8" algn="ctr">
              <a:lnSpc>
                <a:spcPct val="100000"/>
              </a:lnSpc>
              <a:spcBef>
                <a:spcPts val="0"/>
              </a:spcBef>
              <a:spcAft>
                <a:spcPts val="0"/>
              </a:spcAft>
              <a:buClr>
                <a:schemeClr val="lt1"/>
              </a:buClr>
              <a:buSzPts val="1200"/>
              <a:buFont typeface="Inter SemiBold"/>
              <a:buNone/>
              <a:defRPr sz="1200">
                <a:solidFill>
                  <a:schemeClr val="lt1"/>
                </a:solidFill>
              </a:defRPr>
            </a:lvl9pPr>
          </a:lstStyle>
          <a:p/>
        </p:txBody>
      </p:sp>
      <p:sp>
        <p:nvSpPr>
          <p:cNvPr id="107" name="Google Shape;107;p22"/>
          <p:cNvSpPr txBox="1"/>
          <p:nvPr>
            <p:ph idx="6" type="body"/>
          </p:nvPr>
        </p:nvSpPr>
        <p:spPr>
          <a:xfrm>
            <a:off x="7160775" y="2982325"/>
            <a:ext cx="1607400" cy="873600"/>
          </a:xfrm>
          <a:prstGeom prst="rect">
            <a:avLst/>
          </a:prstGeom>
          <a:noFill/>
          <a:ln>
            <a:noFill/>
          </a:ln>
        </p:spPr>
        <p:txBody>
          <a:bodyPr anchorCtr="0" anchor="t" bIns="91425" lIns="91425" spcFirstLastPara="1" rIns="91425" wrap="square" tIns="91425">
            <a:noAutofit/>
          </a:bodyPr>
          <a:lstStyle>
            <a:lvl1pPr indent="-304800" lvl="0" marL="457200" algn="ctr">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gn="ctr">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gn="ctr">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gn="ctr">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gn="ctr">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gn="ctr">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gn="ctr">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gn="ctr">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gn="ctr">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108" name="Google Shape;108;p22"/>
          <p:cNvSpPr/>
          <p:nvPr/>
        </p:nvSpPr>
        <p:spPr>
          <a:xfrm>
            <a:off x="603475" y="2706950"/>
            <a:ext cx="2313300" cy="1413600"/>
          </a:xfrm>
          <a:prstGeom prst="roundRect">
            <a:avLst>
              <a:gd fmla="val 7414" name="adj"/>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F6F5EC"/>
              </a:solidFill>
              <a:latin typeface="Arial"/>
              <a:ea typeface="Arial"/>
              <a:cs typeface="Arial"/>
              <a:sym typeface="Arial"/>
            </a:endParaRPr>
          </a:p>
        </p:txBody>
      </p:sp>
      <p:sp>
        <p:nvSpPr>
          <p:cNvPr id="109" name="Google Shape;109;p22"/>
          <p:cNvSpPr txBox="1"/>
          <p:nvPr>
            <p:ph type="title"/>
          </p:nvPr>
        </p:nvSpPr>
        <p:spPr>
          <a:xfrm>
            <a:off x="450850" y="596800"/>
            <a:ext cx="6767700" cy="1431900"/>
          </a:xfrm>
          <a:prstGeom prst="rect">
            <a:avLst/>
          </a:prstGeom>
          <a:noFill/>
          <a:ln>
            <a:noFill/>
          </a:ln>
        </p:spPr>
        <p:txBody>
          <a:bodyPr anchorCtr="0" anchor="t" bIns="91425" lIns="91425" spcFirstLastPara="1" rIns="91425" wrap="square" tIns="91425">
            <a:noAutofit/>
          </a:bodyPr>
          <a:lstStyle>
            <a:lvl1pPr lvl="0" algn="l">
              <a:lnSpc>
                <a:spcPct val="80000"/>
              </a:lnSpc>
              <a:spcBef>
                <a:spcPts val="0"/>
              </a:spcBef>
              <a:spcAft>
                <a:spcPts val="0"/>
              </a:spcAft>
              <a:buClr>
                <a:schemeClr val="lt1"/>
              </a:buClr>
              <a:buSzPts val="4200"/>
              <a:buFont typeface="Inter"/>
              <a:buNone/>
              <a:defRPr>
                <a:solidFill>
                  <a:schemeClr val="lt1"/>
                </a:solidFill>
              </a:defRPr>
            </a:lvl1pPr>
            <a:lvl2pPr lvl="1" algn="l">
              <a:lnSpc>
                <a:spcPct val="80000"/>
              </a:lnSpc>
              <a:spcBef>
                <a:spcPts val="0"/>
              </a:spcBef>
              <a:spcAft>
                <a:spcPts val="0"/>
              </a:spcAft>
              <a:buClr>
                <a:schemeClr val="lt1"/>
              </a:buClr>
              <a:buSzPts val="4800"/>
              <a:buNone/>
              <a:defRPr sz="4800">
                <a:solidFill>
                  <a:schemeClr val="lt1"/>
                </a:solidFill>
              </a:defRPr>
            </a:lvl2pPr>
            <a:lvl3pPr lvl="2" algn="l">
              <a:lnSpc>
                <a:spcPct val="80000"/>
              </a:lnSpc>
              <a:spcBef>
                <a:spcPts val="0"/>
              </a:spcBef>
              <a:spcAft>
                <a:spcPts val="0"/>
              </a:spcAft>
              <a:buClr>
                <a:schemeClr val="lt1"/>
              </a:buClr>
              <a:buSzPts val="4800"/>
              <a:buNone/>
              <a:defRPr sz="4800">
                <a:solidFill>
                  <a:schemeClr val="lt1"/>
                </a:solidFill>
              </a:defRPr>
            </a:lvl3pPr>
            <a:lvl4pPr lvl="3" algn="l">
              <a:lnSpc>
                <a:spcPct val="80000"/>
              </a:lnSpc>
              <a:spcBef>
                <a:spcPts val="0"/>
              </a:spcBef>
              <a:spcAft>
                <a:spcPts val="0"/>
              </a:spcAft>
              <a:buClr>
                <a:schemeClr val="lt1"/>
              </a:buClr>
              <a:buSzPts val="4800"/>
              <a:buNone/>
              <a:defRPr sz="4800">
                <a:solidFill>
                  <a:schemeClr val="lt1"/>
                </a:solidFill>
              </a:defRPr>
            </a:lvl4pPr>
            <a:lvl5pPr lvl="4" algn="l">
              <a:lnSpc>
                <a:spcPct val="80000"/>
              </a:lnSpc>
              <a:spcBef>
                <a:spcPts val="0"/>
              </a:spcBef>
              <a:spcAft>
                <a:spcPts val="0"/>
              </a:spcAft>
              <a:buClr>
                <a:schemeClr val="lt1"/>
              </a:buClr>
              <a:buSzPts val="4800"/>
              <a:buNone/>
              <a:defRPr sz="4800">
                <a:solidFill>
                  <a:schemeClr val="lt1"/>
                </a:solidFill>
              </a:defRPr>
            </a:lvl5pPr>
            <a:lvl6pPr lvl="5" algn="l">
              <a:lnSpc>
                <a:spcPct val="80000"/>
              </a:lnSpc>
              <a:spcBef>
                <a:spcPts val="0"/>
              </a:spcBef>
              <a:spcAft>
                <a:spcPts val="0"/>
              </a:spcAft>
              <a:buClr>
                <a:schemeClr val="lt1"/>
              </a:buClr>
              <a:buSzPts val="4800"/>
              <a:buNone/>
              <a:defRPr sz="4800">
                <a:solidFill>
                  <a:schemeClr val="lt1"/>
                </a:solidFill>
              </a:defRPr>
            </a:lvl6pPr>
            <a:lvl7pPr lvl="6" algn="l">
              <a:lnSpc>
                <a:spcPct val="80000"/>
              </a:lnSpc>
              <a:spcBef>
                <a:spcPts val="0"/>
              </a:spcBef>
              <a:spcAft>
                <a:spcPts val="0"/>
              </a:spcAft>
              <a:buClr>
                <a:schemeClr val="lt1"/>
              </a:buClr>
              <a:buSzPts val="4800"/>
              <a:buNone/>
              <a:defRPr sz="4800">
                <a:solidFill>
                  <a:schemeClr val="lt1"/>
                </a:solidFill>
              </a:defRPr>
            </a:lvl7pPr>
            <a:lvl8pPr lvl="7" algn="l">
              <a:lnSpc>
                <a:spcPct val="80000"/>
              </a:lnSpc>
              <a:spcBef>
                <a:spcPts val="0"/>
              </a:spcBef>
              <a:spcAft>
                <a:spcPts val="0"/>
              </a:spcAft>
              <a:buClr>
                <a:schemeClr val="lt1"/>
              </a:buClr>
              <a:buSzPts val="4800"/>
              <a:buNone/>
              <a:defRPr sz="4800">
                <a:solidFill>
                  <a:schemeClr val="lt1"/>
                </a:solidFill>
              </a:defRPr>
            </a:lvl8pPr>
            <a:lvl9pPr lvl="8" algn="l">
              <a:lnSpc>
                <a:spcPct val="80000"/>
              </a:lnSpc>
              <a:spcBef>
                <a:spcPts val="0"/>
              </a:spcBef>
              <a:spcAft>
                <a:spcPts val="0"/>
              </a:spcAft>
              <a:buClr>
                <a:schemeClr val="lt1"/>
              </a:buClr>
              <a:buSzPts val="4800"/>
              <a:buNone/>
              <a:defRPr sz="4800">
                <a:solidFill>
                  <a:schemeClr val="lt1"/>
                </a:solidFill>
              </a:defRPr>
            </a:lvl9pPr>
          </a:lstStyle>
          <a:p/>
        </p:txBody>
      </p:sp>
      <p:sp>
        <p:nvSpPr>
          <p:cNvPr id="110" name="Google Shape;110;p22"/>
          <p:cNvSpPr txBox="1"/>
          <p:nvPr>
            <p:ph idx="7" type="body"/>
          </p:nvPr>
        </p:nvSpPr>
        <p:spPr>
          <a:xfrm>
            <a:off x="603475" y="2758400"/>
            <a:ext cx="2313300" cy="1310700"/>
          </a:xfrm>
          <a:prstGeom prst="rect">
            <a:avLst/>
          </a:prstGeom>
          <a:noFill/>
          <a:ln>
            <a:noFill/>
          </a:ln>
        </p:spPr>
        <p:txBody>
          <a:bodyPr anchorCtr="0" anchor="t" bIns="91425" lIns="91425" spcFirstLastPara="1" rIns="91425" wrap="square" tIns="91425">
            <a:noAutofit/>
          </a:bodyPr>
          <a:lstStyle>
            <a:lvl1pPr indent="-304800" lvl="0" marL="457200" algn="ctr">
              <a:lnSpc>
                <a:spcPct val="100000"/>
              </a:lnSpc>
              <a:spcBef>
                <a:spcPts val="0"/>
              </a:spcBef>
              <a:spcAft>
                <a:spcPts val="0"/>
              </a:spcAft>
              <a:buClr>
                <a:schemeClr val="lt1"/>
              </a:buClr>
              <a:buSzPts val="1200"/>
              <a:buFont typeface="Inter"/>
              <a:buChar char="●"/>
              <a:defRPr>
                <a:solidFill>
                  <a:schemeClr val="lt1"/>
                </a:solidFill>
              </a:defRPr>
            </a:lvl1pPr>
            <a:lvl2pPr indent="-304800" lvl="1" marL="914400" algn="ctr">
              <a:lnSpc>
                <a:spcPct val="100000"/>
              </a:lnSpc>
              <a:spcBef>
                <a:spcPts val="0"/>
              </a:spcBef>
              <a:spcAft>
                <a:spcPts val="0"/>
              </a:spcAft>
              <a:buClr>
                <a:schemeClr val="lt1"/>
              </a:buClr>
              <a:buSzPts val="1200"/>
              <a:buFont typeface="Inter"/>
              <a:buChar char="○"/>
              <a:defRPr>
                <a:solidFill>
                  <a:schemeClr val="lt1"/>
                </a:solidFill>
              </a:defRPr>
            </a:lvl2pPr>
            <a:lvl3pPr indent="-304800" lvl="2" marL="1371600" algn="ctr">
              <a:lnSpc>
                <a:spcPct val="100000"/>
              </a:lnSpc>
              <a:spcBef>
                <a:spcPts val="0"/>
              </a:spcBef>
              <a:spcAft>
                <a:spcPts val="0"/>
              </a:spcAft>
              <a:buClr>
                <a:schemeClr val="lt1"/>
              </a:buClr>
              <a:buSzPts val="1200"/>
              <a:buFont typeface="Inter"/>
              <a:buChar char="■"/>
              <a:defRPr>
                <a:solidFill>
                  <a:schemeClr val="lt1"/>
                </a:solidFill>
              </a:defRPr>
            </a:lvl3pPr>
            <a:lvl4pPr indent="-304800" lvl="3" marL="1828800" algn="ctr">
              <a:lnSpc>
                <a:spcPct val="100000"/>
              </a:lnSpc>
              <a:spcBef>
                <a:spcPts val="0"/>
              </a:spcBef>
              <a:spcAft>
                <a:spcPts val="0"/>
              </a:spcAft>
              <a:buClr>
                <a:schemeClr val="lt1"/>
              </a:buClr>
              <a:buSzPts val="1200"/>
              <a:buFont typeface="Inter"/>
              <a:buChar char="●"/>
              <a:defRPr>
                <a:solidFill>
                  <a:schemeClr val="lt1"/>
                </a:solidFill>
              </a:defRPr>
            </a:lvl4pPr>
            <a:lvl5pPr indent="-304800" lvl="4" marL="2286000" algn="ctr">
              <a:lnSpc>
                <a:spcPct val="100000"/>
              </a:lnSpc>
              <a:spcBef>
                <a:spcPts val="0"/>
              </a:spcBef>
              <a:spcAft>
                <a:spcPts val="0"/>
              </a:spcAft>
              <a:buClr>
                <a:schemeClr val="lt1"/>
              </a:buClr>
              <a:buSzPts val="1200"/>
              <a:buFont typeface="Inter"/>
              <a:buChar char="○"/>
              <a:defRPr>
                <a:solidFill>
                  <a:schemeClr val="lt1"/>
                </a:solidFill>
              </a:defRPr>
            </a:lvl5pPr>
            <a:lvl6pPr indent="-304800" lvl="5" marL="2743200" algn="ctr">
              <a:lnSpc>
                <a:spcPct val="100000"/>
              </a:lnSpc>
              <a:spcBef>
                <a:spcPts val="0"/>
              </a:spcBef>
              <a:spcAft>
                <a:spcPts val="0"/>
              </a:spcAft>
              <a:buClr>
                <a:schemeClr val="lt1"/>
              </a:buClr>
              <a:buSzPts val="1200"/>
              <a:buFont typeface="Inter"/>
              <a:buChar char="■"/>
              <a:defRPr>
                <a:solidFill>
                  <a:schemeClr val="lt1"/>
                </a:solidFill>
              </a:defRPr>
            </a:lvl6pPr>
            <a:lvl7pPr indent="-304800" lvl="6" marL="3200400" algn="ctr">
              <a:lnSpc>
                <a:spcPct val="100000"/>
              </a:lnSpc>
              <a:spcBef>
                <a:spcPts val="0"/>
              </a:spcBef>
              <a:spcAft>
                <a:spcPts val="0"/>
              </a:spcAft>
              <a:buClr>
                <a:schemeClr val="lt1"/>
              </a:buClr>
              <a:buSzPts val="1200"/>
              <a:buFont typeface="Inter"/>
              <a:buChar char="●"/>
              <a:defRPr>
                <a:solidFill>
                  <a:schemeClr val="lt1"/>
                </a:solidFill>
              </a:defRPr>
            </a:lvl7pPr>
            <a:lvl8pPr indent="-304800" lvl="7" marL="3657600" algn="ctr">
              <a:lnSpc>
                <a:spcPct val="100000"/>
              </a:lnSpc>
              <a:spcBef>
                <a:spcPts val="0"/>
              </a:spcBef>
              <a:spcAft>
                <a:spcPts val="0"/>
              </a:spcAft>
              <a:buClr>
                <a:schemeClr val="lt1"/>
              </a:buClr>
              <a:buSzPts val="1200"/>
              <a:buFont typeface="Inter"/>
              <a:buChar char="○"/>
              <a:defRPr>
                <a:solidFill>
                  <a:schemeClr val="lt1"/>
                </a:solidFill>
              </a:defRPr>
            </a:lvl8pPr>
            <a:lvl9pPr indent="-304800" lvl="8" marL="4114800" algn="ctr">
              <a:lnSpc>
                <a:spcPct val="100000"/>
              </a:lnSpc>
              <a:spcBef>
                <a:spcPts val="0"/>
              </a:spcBef>
              <a:spcAft>
                <a:spcPts val="0"/>
              </a:spcAft>
              <a:buClr>
                <a:schemeClr val="lt1"/>
              </a:buClr>
              <a:buSzPts val="1200"/>
              <a:buFont typeface="Inter"/>
              <a:buChar char="■"/>
              <a:defRPr>
                <a:solidFill>
                  <a:schemeClr val="lt1"/>
                </a:solidFill>
              </a:defRPr>
            </a:lvl9pPr>
          </a:lstStyle>
          <a:p/>
        </p:txBody>
      </p:sp>
      <p:sp>
        <p:nvSpPr>
          <p:cNvPr id="111" name="Google Shape;111;p22"/>
          <p:cNvSpPr/>
          <p:nvPr/>
        </p:nvSpPr>
        <p:spPr>
          <a:xfrm>
            <a:off x="603475"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lt2"/>
                </a:solidFill>
                <a:latin typeface="Inter"/>
                <a:ea typeface="Inter"/>
                <a:cs typeface="Inter"/>
                <a:sym typeface="Inter"/>
              </a:rPr>
              <a:t>Confidential</a:t>
            </a:r>
            <a:endParaRPr b="0" i="0" sz="700" u="none" cap="none" strike="noStrike">
              <a:solidFill>
                <a:schemeClr val="lt2"/>
              </a:solidFill>
              <a:latin typeface="Inter"/>
              <a:ea typeface="Inter"/>
              <a:cs typeface="Inter"/>
              <a:sym typeface="Inter"/>
            </a:endParaRPr>
          </a:p>
        </p:txBody>
      </p:sp>
      <p:sp>
        <p:nvSpPr>
          <p:cNvPr id="112" name="Google Shape;112;p22"/>
          <p:cNvSpPr/>
          <p:nvPr/>
        </p:nvSpPr>
        <p:spPr>
          <a:xfrm>
            <a:off x="1644650"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b="0" i="0" lang="en" sz="700" u="none" cap="none" strike="noStrike">
                <a:solidFill>
                  <a:schemeClr val="lt2"/>
                </a:solidFill>
                <a:latin typeface="Inter"/>
                <a:ea typeface="Inter"/>
                <a:cs typeface="Inter"/>
                <a:sym typeface="Inter"/>
              </a:rPr>
              <a:t>Copyright ©</a:t>
            </a:r>
            <a:endParaRPr b="0" i="0" sz="700" u="none" cap="none" strike="noStrike">
              <a:solidFill>
                <a:schemeClr val="lt2"/>
              </a:solidFill>
              <a:latin typeface="Inter"/>
              <a:ea typeface="Inter"/>
              <a:cs typeface="Inter"/>
              <a:sym typeface="Inte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Graph">
  <p:cSld name="CAPTION_ONLY">
    <p:bg>
      <p:bgPr>
        <a:solidFill>
          <a:schemeClr val="lt1"/>
        </a:solidFill>
      </p:bgPr>
    </p:bg>
    <p:spTree>
      <p:nvGrpSpPr>
        <p:cNvPr id="113" name="Shape 113"/>
        <p:cNvGrpSpPr/>
        <p:nvPr/>
      </p:nvGrpSpPr>
      <p:grpSpPr>
        <a:xfrm>
          <a:off x="0" y="0"/>
          <a:ext cx="0" cy="0"/>
          <a:chOff x="0" y="0"/>
          <a:chExt cx="0" cy="0"/>
        </a:xfrm>
      </p:grpSpPr>
      <p:cxnSp>
        <p:nvCxnSpPr>
          <p:cNvPr id="114" name="Google Shape;114;p23"/>
          <p:cNvCxnSpPr/>
          <p:nvPr/>
        </p:nvCxnSpPr>
        <p:spPr>
          <a:xfrm rot="10800000">
            <a:off x="560525" y="279400"/>
            <a:ext cx="149400" cy="0"/>
          </a:xfrm>
          <a:prstGeom prst="straightConnector1">
            <a:avLst/>
          </a:prstGeom>
          <a:noFill/>
          <a:ln cap="flat" cmpd="sng" w="9525">
            <a:solidFill>
              <a:schemeClr val="dk1"/>
            </a:solidFill>
            <a:prstDash val="solid"/>
            <a:round/>
            <a:headEnd len="sm" w="sm" type="none"/>
            <a:tailEnd len="sm" w="sm" type="none"/>
          </a:ln>
        </p:spPr>
      </p:cxnSp>
      <p:sp>
        <p:nvSpPr>
          <p:cNvPr id="115" name="Google Shape;115;p23"/>
          <p:cNvSpPr txBox="1"/>
          <p:nvPr>
            <p:ph type="title"/>
          </p:nvPr>
        </p:nvSpPr>
        <p:spPr>
          <a:xfrm>
            <a:off x="452575" y="596800"/>
            <a:ext cx="4418100" cy="1370100"/>
          </a:xfrm>
          <a:prstGeom prst="rect">
            <a:avLst/>
          </a:prstGeom>
          <a:noFill/>
          <a:ln>
            <a:noFill/>
          </a:ln>
        </p:spPr>
        <p:txBody>
          <a:bodyPr anchorCtr="0" anchor="t" bIns="91425" lIns="91425" spcFirstLastPara="1" rIns="91425" wrap="square" tIns="91425">
            <a:noAutofit/>
          </a:bodyPr>
          <a:lstStyle>
            <a:lvl1pPr lvl="0" algn="l">
              <a:lnSpc>
                <a:spcPct val="80000"/>
              </a:lnSpc>
              <a:spcBef>
                <a:spcPts val="0"/>
              </a:spcBef>
              <a:spcAft>
                <a:spcPts val="0"/>
              </a:spcAft>
              <a:buSzPts val="4200"/>
              <a:buFont typeface="Inter"/>
              <a:buNone/>
              <a:defRPr/>
            </a:lvl1pPr>
            <a:lvl2pPr lvl="1" algn="l">
              <a:lnSpc>
                <a:spcPct val="80000"/>
              </a:lnSpc>
              <a:spcBef>
                <a:spcPts val="0"/>
              </a:spcBef>
              <a:spcAft>
                <a:spcPts val="0"/>
              </a:spcAft>
              <a:buSzPts val="4800"/>
              <a:buFont typeface="Inter"/>
              <a:buNone/>
              <a:defRPr b="1" sz="4800"/>
            </a:lvl2pPr>
            <a:lvl3pPr lvl="2" algn="l">
              <a:lnSpc>
                <a:spcPct val="80000"/>
              </a:lnSpc>
              <a:spcBef>
                <a:spcPts val="0"/>
              </a:spcBef>
              <a:spcAft>
                <a:spcPts val="0"/>
              </a:spcAft>
              <a:buSzPts val="4800"/>
              <a:buFont typeface="Inter"/>
              <a:buNone/>
              <a:defRPr b="1" sz="4800"/>
            </a:lvl3pPr>
            <a:lvl4pPr lvl="3" algn="l">
              <a:lnSpc>
                <a:spcPct val="80000"/>
              </a:lnSpc>
              <a:spcBef>
                <a:spcPts val="0"/>
              </a:spcBef>
              <a:spcAft>
                <a:spcPts val="0"/>
              </a:spcAft>
              <a:buSzPts val="4800"/>
              <a:buFont typeface="Inter"/>
              <a:buNone/>
              <a:defRPr b="1" sz="4800"/>
            </a:lvl4pPr>
            <a:lvl5pPr lvl="4" algn="l">
              <a:lnSpc>
                <a:spcPct val="80000"/>
              </a:lnSpc>
              <a:spcBef>
                <a:spcPts val="0"/>
              </a:spcBef>
              <a:spcAft>
                <a:spcPts val="0"/>
              </a:spcAft>
              <a:buSzPts val="4800"/>
              <a:buFont typeface="Inter"/>
              <a:buNone/>
              <a:defRPr b="1" sz="4800"/>
            </a:lvl5pPr>
            <a:lvl6pPr lvl="5" algn="l">
              <a:lnSpc>
                <a:spcPct val="80000"/>
              </a:lnSpc>
              <a:spcBef>
                <a:spcPts val="0"/>
              </a:spcBef>
              <a:spcAft>
                <a:spcPts val="0"/>
              </a:spcAft>
              <a:buSzPts val="4800"/>
              <a:buFont typeface="Inter"/>
              <a:buNone/>
              <a:defRPr b="1" sz="4800"/>
            </a:lvl6pPr>
            <a:lvl7pPr lvl="6" algn="l">
              <a:lnSpc>
                <a:spcPct val="80000"/>
              </a:lnSpc>
              <a:spcBef>
                <a:spcPts val="0"/>
              </a:spcBef>
              <a:spcAft>
                <a:spcPts val="0"/>
              </a:spcAft>
              <a:buSzPts val="4800"/>
              <a:buFont typeface="Inter"/>
              <a:buNone/>
              <a:defRPr b="1" sz="4800"/>
            </a:lvl7pPr>
            <a:lvl8pPr lvl="7" algn="l">
              <a:lnSpc>
                <a:spcPct val="80000"/>
              </a:lnSpc>
              <a:spcBef>
                <a:spcPts val="0"/>
              </a:spcBef>
              <a:spcAft>
                <a:spcPts val="0"/>
              </a:spcAft>
              <a:buSzPts val="4800"/>
              <a:buFont typeface="Inter"/>
              <a:buNone/>
              <a:defRPr b="1" sz="4800"/>
            </a:lvl8pPr>
            <a:lvl9pPr lvl="8" algn="l">
              <a:lnSpc>
                <a:spcPct val="80000"/>
              </a:lnSpc>
              <a:spcBef>
                <a:spcPts val="0"/>
              </a:spcBef>
              <a:spcAft>
                <a:spcPts val="0"/>
              </a:spcAft>
              <a:buSzPts val="4800"/>
              <a:buFont typeface="Inter"/>
              <a:buNone/>
              <a:defRPr b="1" sz="4800"/>
            </a:lvl9pPr>
          </a:lstStyle>
          <a:p/>
        </p:txBody>
      </p:sp>
      <p:sp>
        <p:nvSpPr>
          <p:cNvPr id="116" name="Google Shape;116;p23"/>
          <p:cNvSpPr txBox="1"/>
          <p:nvPr>
            <p:ph idx="1" type="body"/>
          </p:nvPr>
        </p:nvSpPr>
        <p:spPr>
          <a:xfrm>
            <a:off x="560525" y="1966775"/>
            <a:ext cx="3212700" cy="20802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SzPts val="1200"/>
              <a:buFont typeface="Inter"/>
              <a:buChar char="●"/>
              <a:defRPr/>
            </a:lvl1pPr>
          </a:lstStyle>
          <a:p/>
        </p:txBody>
      </p:sp>
      <p:sp>
        <p:nvSpPr>
          <p:cNvPr id="117" name="Google Shape;117;p23"/>
          <p:cNvSpPr/>
          <p:nvPr/>
        </p:nvSpPr>
        <p:spPr>
          <a:xfrm>
            <a:off x="603475"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Inter"/>
                <a:ea typeface="Inter"/>
                <a:cs typeface="Inter"/>
                <a:sym typeface="Inter"/>
              </a:rPr>
              <a:t>Confidential</a:t>
            </a:r>
            <a:endParaRPr b="0" i="0" sz="700" u="none" cap="none" strike="noStrike">
              <a:solidFill>
                <a:schemeClr val="dk1"/>
              </a:solidFill>
              <a:latin typeface="Inter"/>
              <a:ea typeface="Inter"/>
              <a:cs typeface="Inter"/>
              <a:sym typeface="Inter"/>
            </a:endParaRPr>
          </a:p>
        </p:txBody>
      </p:sp>
      <p:sp>
        <p:nvSpPr>
          <p:cNvPr id="118" name="Google Shape;118;p23"/>
          <p:cNvSpPr txBox="1"/>
          <p:nvPr>
            <p:ph idx="12" type="sldNum"/>
          </p:nvPr>
        </p:nvSpPr>
        <p:spPr>
          <a:xfrm>
            <a:off x="420872" y="203200"/>
            <a:ext cx="428700" cy="3936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accent2"/>
                </a:solidFill>
                <a:latin typeface="Inter Light"/>
                <a:ea typeface="Inter Light"/>
                <a:cs typeface="Inter Light"/>
                <a:sym typeface="Inter Light"/>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accent2"/>
                </a:solidFill>
                <a:latin typeface="Inter Light"/>
                <a:ea typeface="Inter Light"/>
                <a:cs typeface="Inter Light"/>
                <a:sym typeface="Inter Light"/>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accent2"/>
                </a:solidFill>
                <a:latin typeface="Inter Light"/>
                <a:ea typeface="Inter Light"/>
                <a:cs typeface="Inter Light"/>
                <a:sym typeface="Inter Light"/>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accent2"/>
                </a:solidFill>
                <a:latin typeface="Inter Light"/>
                <a:ea typeface="Inter Light"/>
                <a:cs typeface="Inter Light"/>
                <a:sym typeface="Inter Light"/>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accent2"/>
                </a:solidFill>
                <a:latin typeface="Inter Light"/>
                <a:ea typeface="Inter Light"/>
                <a:cs typeface="Inter Light"/>
                <a:sym typeface="Inter Light"/>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accent2"/>
                </a:solidFill>
                <a:latin typeface="Inter Light"/>
                <a:ea typeface="Inter Light"/>
                <a:cs typeface="Inter Light"/>
                <a:sym typeface="Inter Light"/>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accent2"/>
                </a:solidFill>
                <a:latin typeface="Inter Light"/>
                <a:ea typeface="Inter Light"/>
                <a:cs typeface="Inter Light"/>
                <a:sym typeface="Inter Light"/>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accent2"/>
                </a:solidFill>
                <a:latin typeface="Inter Light"/>
                <a:ea typeface="Inter Light"/>
                <a:cs typeface="Inter Light"/>
                <a:sym typeface="Inter Light"/>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accent2"/>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
        <p:nvSpPr>
          <p:cNvPr id="119" name="Google Shape;119;p23"/>
          <p:cNvSpPr/>
          <p:nvPr/>
        </p:nvSpPr>
        <p:spPr>
          <a:xfrm>
            <a:off x="1644650"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b="0" i="0" lang="en" sz="700" u="none" cap="none" strike="noStrike">
                <a:solidFill>
                  <a:schemeClr val="dk1"/>
                </a:solidFill>
                <a:latin typeface="Inter"/>
                <a:ea typeface="Inter"/>
                <a:cs typeface="Inter"/>
                <a:sym typeface="Inter"/>
              </a:rPr>
              <a:t>Copyright ©</a:t>
            </a:r>
            <a:endParaRPr b="0" i="0" sz="700" u="none" cap="none" strike="noStrike">
              <a:solidFill>
                <a:schemeClr val="dk1"/>
              </a:solidFill>
              <a:latin typeface="Inter"/>
              <a:ea typeface="Inter"/>
              <a:cs typeface="Inter"/>
              <a:sym typeface="Inte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Header">
  <p:cSld name="BIG_NUMBER">
    <p:bg>
      <p:bgPr>
        <a:solidFill>
          <a:schemeClr val="dk2"/>
        </a:solidFill>
      </p:bgPr>
    </p:bg>
    <p:spTree>
      <p:nvGrpSpPr>
        <p:cNvPr id="120" name="Shape 120"/>
        <p:cNvGrpSpPr/>
        <p:nvPr/>
      </p:nvGrpSpPr>
      <p:grpSpPr>
        <a:xfrm>
          <a:off x="0" y="0"/>
          <a:ext cx="0" cy="0"/>
          <a:chOff x="0" y="0"/>
          <a:chExt cx="0" cy="0"/>
        </a:xfrm>
      </p:grpSpPr>
      <p:sp>
        <p:nvSpPr>
          <p:cNvPr id="121" name="Google Shape;121;p24"/>
          <p:cNvSpPr/>
          <p:nvPr>
            <p:ph idx="2" type="pic"/>
          </p:nvPr>
        </p:nvSpPr>
        <p:spPr>
          <a:xfrm>
            <a:off x="213750" y="586950"/>
            <a:ext cx="8701800" cy="2327100"/>
          </a:xfrm>
          <a:prstGeom prst="roundRect">
            <a:avLst>
              <a:gd fmla="val 3913" name="adj"/>
            </a:avLst>
          </a:prstGeom>
          <a:noFill/>
          <a:ln>
            <a:noFill/>
          </a:ln>
        </p:spPr>
      </p:sp>
      <p:sp>
        <p:nvSpPr>
          <p:cNvPr id="122" name="Google Shape;122;p24"/>
          <p:cNvSpPr txBox="1"/>
          <p:nvPr/>
        </p:nvSpPr>
        <p:spPr>
          <a:xfrm>
            <a:off x="420872" y="203200"/>
            <a:ext cx="428700" cy="393600"/>
          </a:xfrm>
          <a:prstGeom prst="rect">
            <a:avLst/>
          </a:prstGeom>
          <a:noFill/>
          <a:ln>
            <a:noFill/>
          </a:ln>
        </p:spPr>
        <p:txBody>
          <a:bodyPr anchorCtr="0" anchor="ctr"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800"/>
              <a:buFont typeface="Arial"/>
              <a:buNone/>
            </a:pPr>
            <a:fld id="{00000000-1234-1234-1234-123412341234}" type="slidenum">
              <a:rPr b="0" i="0" lang="en" sz="800" u="none" cap="none" strike="noStrike">
                <a:solidFill>
                  <a:schemeClr val="lt2"/>
                </a:solidFill>
                <a:latin typeface="Inter Light"/>
                <a:ea typeface="Inter Light"/>
                <a:cs typeface="Inter Light"/>
                <a:sym typeface="Inter Light"/>
              </a:rPr>
              <a:t>‹#›</a:t>
            </a:fld>
            <a:endParaRPr b="0" i="0" sz="800" u="none" cap="none" strike="noStrike">
              <a:solidFill>
                <a:schemeClr val="lt2"/>
              </a:solidFill>
              <a:latin typeface="Inter Light"/>
              <a:ea typeface="Inter Light"/>
              <a:cs typeface="Inter Light"/>
              <a:sym typeface="Inter Light"/>
            </a:endParaRPr>
          </a:p>
        </p:txBody>
      </p:sp>
      <p:cxnSp>
        <p:nvCxnSpPr>
          <p:cNvPr id="123" name="Google Shape;123;p24"/>
          <p:cNvCxnSpPr/>
          <p:nvPr/>
        </p:nvCxnSpPr>
        <p:spPr>
          <a:xfrm rot="10800000">
            <a:off x="560525" y="279400"/>
            <a:ext cx="149400" cy="0"/>
          </a:xfrm>
          <a:prstGeom prst="straightConnector1">
            <a:avLst/>
          </a:prstGeom>
          <a:noFill/>
          <a:ln cap="flat" cmpd="sng" w="9525">
            <a:solidFill>
              <a:schemeClr val="lt2"/>
            </a:solidFill>
            <a:prstDash val="solid"/>
            <a:round/>
            <a:headEnd len="sm" w="sm" type="none"/>
            <a:tailEnd len="sm" w="sm" type="none"/>
          </a:ln>
        </p:spPr>
      </p:cxnSp>
      <p:sp>
        <p:nvSpPr>
          <p:cNvPr id="124" name="Google Shape;124;p24"/>
          <p:cNvSpPr txBox="1"/>
          <p:nvPr>
            <p:ph idx="1" type="body"/>
          </p:nvPr>
        </p:nvSpPr>
        <p:spPr>
          <a:xfrm>
            <a:off x="5362800" y="3071200"/>
            <a:ext cx="3552600" cy="8736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gn="l">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gn="l">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gn="l">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gn="l">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gn="l">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gn="l">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gn="l">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gn="l">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125" name="Google Shape;125;p24"/>
          <p:cNvSpPr/>
          <p:nvPr/>
        </p:nvSpPr>
        <p:spPr>
          <a:xfrm>
            <a:off x="603475"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lt2"/>
                </a:solidFill>
                <a:latin typeface="Inter"/>
                <a:ea typeface="Inter"/>
                <a:cs typeface="Inter"/>
                <a:sym typeface="Inter"/>
              </a:rPr>
              <a:t>Confidential</a:t>
            </a:r>
            <a:endParaRPr b="0" i="0" sz="700" u="none" cap="none" strike="noStrike">
              <a:solidFill>
                <a:schemeClr val="lt2"/>
              </a:solidFill>
              <a:latin typeface="Inter"/>
              <a:ea typeface="Inter"/>
              <a:cs typeface="Inter"/>
              <a:sym typeface="Inter"/>
            </a:endParaRPr>
          </a:p>
        </p:txBody>
      </p:sp>
      <p:sp>
        <p:nvSpPr>
          <p:cNvPr id="126" name="Google Shape;126;p24"/>
          <p:cNvSpPr/>
          <p:nvPr/>
        </p:nvSpPr>
        <p:spPr>
          <a:xfrm>
            <a:off x="1644650"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b="0" i="0" lang="en" sz="700" u="none" cap="none" strike="noStrike">
                <a:solidFill>
                  <a:schemeClr val="lt2"/>
                </a:solidFill>
                <a:latin typeface="Inter"/>
                <a:ea typeface="Inter"/>
                <a:cs typeface="Inter"/>
                <a:sym typeface="Inter"/>
              </a:rPr>
              <a:t>Copyright ©</a:t>
            </a:r>
            <a:endParaRPr b="0" i="0" sz="700" u="none" cap="none" strike="noStrike">
              <a:solidFill>
                <a:schemeClr val="lt2"/>
              </a:solidFill>
              <a:latin typeface="Inter"/>
              <a:ea typeface="Inter"/>
              <a:cs typeface="Inter"/>
              <a:sym typeface="Inte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to-Market Strategy" type="blank">
  <p:cSld name="BLANK">
    <p:bg>
      <p:bgPr>
        <a:solidFill>
          <a:schemeClr val="dk1"/>
        </a:solidFill>
      </p:bgPr>
    </p:bg>
    <p:spTree>
      <p:nvGrpSpPr>
        <p:cNvPr id="127" name="Shape 127"/>
        <p:cNvGrpSpPr/>
        <p:nvPr/>
      </p:nvGrpSpPr>
      <p:grpSpPr>
        <a:xfrm>
          <a:off x="0" y="0"/>
          <a:ext cx="0" cy="0"/>
          <a:chOff x="0" y="0"/>
          <a:chExt cx="0" cy="0"/>
        </a:xfrm>
      </p:grpSpPr>
      <p:sp>
        <p:nvSpPr>
          <p:cNvPr id="128" name="Google Shape;128;p25"/>
          <p:cNvSpPr/>
          <p:nvPr>
            <p:ph idx="2" type="pic"/>
          </p:nvPr>
        </p:nvSpPr>
        <p:spPr>
          <a:xfrm>
            <a:off x="6445900" y="626975"/>
            <a:ext cx="1932900" cy="2070000"/>
          </a:xfrm>
          <a:prstGeom prst="roundRect">
            <a:avLst>
              <a:gd fmla="val 5387" name="adj"/>
            </a:avLst>
          </a:prstGeom>
          <a:noFill/>
          <a:ln>
            <a:noFill/>
          </a:ln>
        </p:spPr>
      </p:sp>
      <p:sp>
        <p:nvSpPr>
          <p:cNvPr id="129" name="Google Shape;129;p25"/>
          <p:cNvSpPr/>
          <p:nvPr>
            <p:ph idx="3" type="pic"/>
          </p:nvPr>
        </p:nvSpPr>
        <p:spPr>
          <a:xfrm>
            <a:off x="4210025" y="626975"/>
            <a:ext cx="1932900" cy="2070000"/>
          </a:xfrm>
          <a:prstGeom prst="roundRect">
            <a:avLst>
              <a:gd fmla="val 5387" name="adj"/>
            </a:avLst>
          </a:prstGeom>
          <a:noFill/>
          <a:ln>
            <a:noFill/>
          </a:ln>
        </p:spPr>
      </p:sp>
      <p:cxnSp>
        <p:nvCxnSpPr>
          <p:cNvPr id="130" name="Google Shape;130;p25"/>
          <p:cNvCxnSpPr/>
          <p:nvPr/>
        </p:nvCxnSpPr>
        <p:spPr>
          <a:xfrm rot="10800000">
            <a:off x="560525" y="279400"/>
            <a:ext cx="149400" cy="0"/>
          </a:xfrm>
          <a:prstGeom prst="straightConnector1">
            <a:avLst/>
          </a:prstGeom>
          <a:noFill/>
          <a:ln cap="flat" cmpd="sng" w="9525">
            <a:solidFill>
              <a:schemeClr val="lt2"/>
            </a:solidFill>
            <a:prstDash val="solid"/>
            <a:round/>
            <a:headEnd len="sm" w="sm" type="none"/>
            <a:tailEnd len="sm" w="sm" type="none"/>
          </a:ln>
        </p:spPr>
      </p:cxnSp>
      <p:sp>
        <p:nvSpPr>
          <p:cNvPr id="131" name="Google Shape;131;p25"/>
          <p:cNvSpPr txBox="1"/>
          <p:nvPr>
            <p:ph type="title"/>
          </p:nvPr>
        </p:nvSpPr>
        <p:spPr>
          <a:xfrm>
            <a:off x="450850" y="596800"/>
            <a:ext cx="4083000" cy="1828800"/>
          </a:xfrm>
          <a:prstGeom prst="rect">
            <a:avLst/>
          </a:prstGeom>
          <a:noFill/>
          <a:ln>
            <a:noFill/>
          </a:ln>
        </p:spPr>
        <p:txBody>
          <a:bodyPr anchorCtr="0" anchor="t" bIns="91425" lIns="91425" spcFirstLastPara="1" rIns="91425" wrap="square" tIns="91425">
            <a:noAutofit/>
          </a:bodyPr>
          <a:lstStyle>
            <a:lvl1pPr lvl="0" algn="l">
              <a:lnSpc>
                <a:spcPct val="80000"/>
              </a:lnSpc>
              <a:spcBef>
                <a:spcPts val="0"/>
              </a:spcBef>
              <a:spcAft>
                <a:spcPts val="0"/>
              </a:spcAft>
              <a:buClr>
                <a:schemeClr val="lt1"/>
              </a:buClr>
              <a:buSzPts val="4200"/>
              <a:buFont typeface="Inter"/>
              <a:buNone/>
              <a:defRPr>
                <a:solidFill>
                  <a:schemeClr val="lt1"/>
                </a:solidFill>
              </a:defRPr>
            </a:lvl1pPr>
            <a:lvl2pPr lvl="1" algn="l">
              <a:lnSpc>
                <a:spcPct val="80000"/>
              </a:lnSpc>
              <a:spcBef>
                <a:spcPts val="0"/>
              </a:spcBef>
              <a:spcAft>
                <a:spcPts val="0"/>
              </a:spcAft>
              <a:buClr>
                <a:schemeClr val="lt1"/>
              </a:buClr>
              <a:buSzPts val="4800"/>
              <a:buNone/>
              <a:defRPr sz="4800">
                <a:solidFill>
                  <a:schemeClr val="lt1"/>
                </a:solidFill>
              </a:defRPr>
            </a:lvl2pPr>
            <a:lvl3pPr lvl="2" algn="l">
              <a:lnSpc>
                <a:spcPct val="80000"/>
              </a:lnSpc>
              <a:spcBef>
                <a:spcPts val="0"/>
              </a:spcBef>
              <a:spcAft>
                <a:spcPts val="0"/>
              </a:spcAft>
              <a:buClr>
                <a:schemeClr val="lt1"/>
              </a:buClr>
              <a:buSzPts val="4800"/>
              <a:buNone/>
              <a:defRPr sz="4800">
                <a:solidFill>
                  <a:schemeClr val="lt1"/>
                </a:solidFill>
              </a:defRPr>
            </a:lvl3pPr>
            <a:lvl4pPr lvl="3" algn="l">
              <a:lnSpc>
                <a:spcPct val="80000"/>
              </a:lnSpc>
              <a:spcBef>
                <a:spcPts val="0"/>
              </a:spcBef>
              <a:spcAft>
                <a:spcPts val="0"/>
              </a:spcAft>
              <a:buClr>
                <a:schemeClr val="lt1"/>
              </a:buClr>
              <a:buSzPts val="4800"/>
              <a:buNone/>
              <a:defRPr sz="4800">
                <a:solidFill>
                  <a:schemeClr val="lt1"/>
                </a:solidFill>
              </a:defRPr>
            </a:lvl4pPr>
            <a:lvl5pPr lvl="4" algn="l">
              <a:lnSpc>
                <a:spcPct val="80000"/>
              </a:lnSpc>
              <a:spcBef>
                <a:spcPts val="0"/>
              </a:spcBef>
              <a:spcAft>
                <a:spcPts val="0"/>
              </a:spcAft>
              <a:buClr>
                <a:schemeClr val="lt1"/>
              </a:buClr>
              <a:buSzPts val="4800"/>
              <a:buNone/>
              <a:defRPr sz="4800">
                <a:solidFill>
                  <a:schemeClr val="lt1"/>
                </a:solidFill>
              </a:defRPr>
            </a:lvl5pPr>
            <a:lvl6pPr lvl="5" algn="l">
              <a:lnSpc>
                <a:spcPct val="80000"/>
              </a:lnSpc>
              <a:spcBef>
                <a:spcPts val="0"/>
              </a:spcBef>
              <a:spcAft>
                <a:spcPts val="0"/>
              </a:spcAft>
              <a:buClr>
                <a:schemeClr val="lt1"/>
              </a:buClr>
              <a:buSzPts val="4800"/>
              <a:buNone/>
              <a:defRPr sz="4800">
                <a:solidFill>
                  <a:schemeClr val="lt1"/>
                </a:solidFill>
              </a:defRPr>
            </a:lvl6pPr>
            <a:lvl7pPr lvl="6" algn="l">
              <a:lnSpc>
                <a:spcPct val="80000"/>
              </a:lnSpc>
              <a:spcBef>
                <a:spcPts val="0"/>
              </a:spcBef>
              <a:spcAft>
                <a:spcPts val="0"/>
              </a:spcAft>
              <a:buClr>
                <a:schemeClr val="lt1"/>
              </a:buClr>
              <a:buSzPts val="4800"/>
              <a:buNone/>
              <a:defRPr sz="4800">
                <a:solidFill>
                  <a:schemeClr val="lt1"/>
                </a:solidFill>
              </a:defRPr>
            </a:lvl7pPr>
            <a:lvl8pPr lvl="7" algn="l">
              <a:lnSpc>
                <a:spcPct val="80000"/>
              </a:lnSpc>
              <a:spcBef>
                <a:spcPts val="0"/>
              </a:spcBef>
              <a:spcAft>
                <a:spcPts val="0"/>
              </a:spcAft>
              <a:buClr>
                <a:schemeClr val="lt1"/>
              </a:buClr>
              <a:buSzPts val="4800"/>
              <a:buNone/>
              <a:defRPr sz="4800">
                <a:solidFill>
                  <a:schemeClr val="lt1"/>
                </a:solidFill>
              </a:defRPr>
            </a:lvl8pPr>
            <a:lvl9pPr lvl="8" algn="l">
              <a:lnSpc>
                <a:spcPct val="80000"/>
              </a:lnSpc>
              <a:spcBef>
                <a:spcPts val="0"/>
              </a:spcBef>
              <a:spcAft>
                <a:spcPts val="0"/>
              </a:spcAft>
              <a:buClr>
                <a:schemeClr val="lt1"/>
              </a:buClr>
              <a:buSzPts val="4800"/>
              <a:buNone/>
              <a:defRPr sz="4800">
                <a:solidFill>
                  <a:schemeClr val="lt1"/>
                </a:solidFill>
              </a:defRPr>
            </a:lvl9pPr>
          </a:lstStyle>
          <a:p/>
        </p:txBody>
      </p:sp>
      <p:sp>
        <p:nvSpPr>
          <p:cNvPr id="132" name="Google Shape;132;p25"/>
          <p:cNvSpPr txBox="1"/>
          <p:nvPr>
            <p:ph idx="1" type="subTitle"/>
          </p:nvPr>
        </p:nvSpPr>
        <p:spPr>
          <a:xfrm>
            <a:off x="4210025" y="2802675"/>
            <a:ext cx="1906800" cy="772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600"/>
              <a:buFont typeface="Inter SemiBold"/>
              <a:buNone/>
              <a:defRPr sz="1600">
                <a:solidFill>
                  <a:schemeClr val="lt1"/>
                </a:solidFill>
              </a:defRPr>
            </a:lvl1pPr>
            <a:lvl2pPr lvl="1" algn="l">
              <a:lnSpc>
                <a:spcPct val="100000"/>
              </a:lnSpc>
              <a:spcBef>
                <a:spcPts val="0"/>
              </a:spcBef>
              <a:spcAft>
                <a:spcPts val="0"/>
              </a:spcAft>
              <a:buClr>
                <a:schemeClr val="lt1"/>
              </a:buClr>
              <a:buSzPts val="1600"/>
              <a:buFont typeface="Inter SemiBold"/>
              <a:buNone/>
              <a:defRPr sz="1600">
                <a:solidFill>
                  <a:schemeClr val="lt1"/>
                </a:solidFill>
              </a:defRPr>
            </a:lvl2pPr>
            <a:lvl3pPr lvl="2" algn="l">
              <a:lnSpc>
                <a:spcPct val="100000"/>
              </a:lnSpc>
              <a:spcBef>
                <a:spcPts val="0"/>
              </a:spcBef>
              <a:spcAft>
                <a:spcPts val="0"/>
              </a:spcAft>
              <a:buClr>
                <a:schemeClr val="lt1"/>
              </a:buClr>
              <a:buSzPts val="1600"/>
              <a:buFont typeface="Inter SemiBold"/>
              <a:buNone/>
              <a:defRPr sz="1600">
                <a:solidFill>
                  <a:schemeClr val="lt1"/>
                </a:solidFill>
              </a:defRPr>
            </a:lvl3pPr>
            <a:lvl4pPr lvl="3" algn="l">
              <a:lnSpc>
                <a:spcPct val="100000"/>
              </a:lnSpc>
              <a:spcBef>
                <a:spcPts val="0"/>
              </a:spcBef>
              <a:spcAft>
                <a:spcPts val="0"/>
              </a:spcAft>
              <a:buClr>
                <a:schemeClr val="lt1"/>
              </a:buClr>
              <a:buSzPts val="1600"/>
              <a:buFont typeface="Inter SemiBold"/>
              <a:buNone/>
              <a:defRPr sz="1600">
                <a:solidFill>
                  <a:schemeClr val="lt1"/>
                </a:solidFill>
              </a:defRPr>
            </a:lvl4pPr>
            <a:lvl5pPr lvl="4" algn="l">
              <a:lnSpc>
                <a:spcPct val="100000"/>
              </a:lnSpc>
              <a:spcBef>
                <a:spcPts val="0"/>
              </a:spcBef>
              <a:spcAft>
                <a:spcPts val="0"/>
              </a:spcAft>
              <a:buClr>
                <a:schemeClr val="lt1"/>
              </a:buClr>
              <a:buSzPts val="1600"/>
              <a:buFont typeface="Inter SemiBold"/>
              <a:buNone/>
              <a:defRPr sz="1600">
                <a:solidFill>
                  <a:schemeClr val="lt1"/>
                </a:solidFill>
              </a:defRPr>
            </a:lvl5pPr>
            <a:lvl6pPr lvl="5" algn="l">
              <a:lnSpc>
                <a:spcPct val="100000"/>
              </a:lnSpc>
              <a:spcBef>
                <a:spcPts val="0"/>
              </a:spcBef>
              <a:spcAft>
                <a:spcPts val="0"/>
              </a:spcAft>
              <a:buClr>
                <a:schemeClr val="lt1"/>
              </a:buClr>
              <a:buSzPts val="1600"/>
              <a:buFont typeface="Inter SemiBold"/>
              <a:buNone/>
              <a:defRPr sz="1600">
                <a:solidFill>
                  <a:schemeClr val="lt1"/>
                </a:solidFill>
              </a:defRPr>
            </a:lvl6pPr>
            <a:lvl7pPr lvl="6" algn="l">
              <a:lnSpc>
                <a:spcPct val="100000"/>
              </a:lnSpc>
              <a:spcBef>
                <a:spcPts val="0"/>
              </a:spcBef>
              <a:spcAft>
                <a:spcPts val="0"/>
              </a:spcAft>
              <a:buClr>
                <a:schemeClr val="lt1"/>
              </a:buClr>
              <a:buSzPts val="1600"/>
              <a:buFont typeface="Inter SemiBold"/>
              <a:buNone/>
              <a:defRPr sz="1600">
                <a:solidFill>
                  <a:schemeClr val="lt1"/>
                </a:solidFill>
              </a:defRPr>
            </a:lvl7pPr>
            <a:lvl8pPr lvl="7" algn="l">
              <a:lnSpc>
                <a:spcPct val="100000"/>
              </a:lnSpc>
              <a:spcBef>
                <a:spcPts val="0"/>
              </a:spcBef>
              <a:spcAft>
                <a:spcPts val="0"/>
              </a:spcAft>
              <a:buClr>
                <a:schemeClr val="lt1"/>
              </a:buClr>
              <a:buSzPts val="1600"/>
              <a:buFont typeface="Inter SemiBold"/>
              <a:buNone/>
              <a:defRPr sz="1600">
                <a:solidFill>
                  <a:schemeClr val="lt1"/>
                </a:solidFill>
              </a:defRPr>
            </a:lvl8pPr>
            <a:lvl9pPr lvl="8" algn="l">
              <a:lnSpc>
                <a:spcPct val="100000"/>
              </a:lnSpc>
              <a:spcBef>
                <a:spcPts val="0"/>
              </a:spcBef>
              <a:spcAft>
                <a:spcPts val="0"/>
              </a:spcAft>
              <a:buClr>
                <a:schemeClr val="lt1"/>
              </a:buClr>
              <a:buSzPts val="1600"/>
              <a:buFont typeface="Inter SemiBold"/>
              <a:buNone/>
              <a:defRPr sz="1600">
                <a:solidFill>
                  <a:schemeClr val="lt1"/>
                </a:solidFill>
              </a:defRPr>
            </a:lvl9pPr>
          </a:lstStyle>
          <a:p/>
        </p:txBody>
      </p:sp>
      <p:sp>
        <p:nvSpPr>
          <p:cNvPr id="133" name="Google Shape;133;p25"/>
          <p:cNvSpPr txBox="1"/>
          <p:nvPr>
            <p:ph idx="4" type="body"/>
          </p:nvPr>
        </p:nvSpPr>
        <p:spPr>
          <a:xfrm>
            <a:off x="4210025" y="3441550"/>
            <a:ext cx="1607400" cy="10686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gn="l">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gn="l">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gn="l">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gn="l">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gn="l">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gn="l">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gn="l">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gn="l">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134" name="Google Shape;134;p25"/>
          <p:cNvSpPr txBox="1"/>
          <p:nvPr>
            <p:ph idx="5" type="subTitle"/>
          </p:nvPr>
        </p:nvSpPr>
        <p:spPr>
          <a:xfrm>
            <a:off x="6458950" y="2802675"/>
            <a:ext cx="1906800" cy="772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600"/>
              <a:buFont typeface="Inter SemiBold"/>
              <a:buNone/>
              <a:defRPr sz="1600">
                <a:solidFill>
                  <a:schemeClr val="lt1"/>
                </a:solidFill>
              </a:defRPr>
            </a:lvl1pPr>
            <a:lvl2pPr lvl="1" algn="l">
              <a:lnSpc>
                <a:spcPct val="100000"/>
              </a:lnSpc>
              <a:spcBef>
                <a:spcPts val="0"/>
              </a:spcBef>
              <a:spcAft>
                <a:spcPts val="0"/>
              </a:spcAft>
              <a:buClr>
                <a:schemeClr val="lt1"/>
              </a:buClr>
              <a:buSzPts val="1600"/>
              <a:buFont typeface="Inter SemiBold"/>
              <a:buNone/>
              <a:defRPr sz="1600">
                <a:solidFill>
                  <a:schemeClr val="lt1"/>
                </a:solidFill>
              </a:defRPr>
            </a:lvl2pPr>
            <a:lvl3pPr lvl="2" algn="l">
              <a:lnSpc>
                <a:spcPct val="100000"/>
              </a:lnSpc>
              <a:spcBef>
                <a:spcPts val="0"/>
              </a:spcBef>
              <a:spcAft>
                <a:spcPts val="0"/>
              </a:spcAft>
              <a:buClr>
                <a:schemeClr val="lt1"/>
              </a:buClr>
              <a:buSzPts val="1600"/>
              <a:buFont typeface="Inter SemiBold"/>
              <a:buNone/>
              <a:defRPr sz="1600">
                <a:solidFill>
                  <a:schemeClr val="lt1"/>
                </a:solidFill>
              </a:defRPr>
            </a:lvl3pPr>
            <a:lvl4pPr lvl="3" algn="l">
              <a:lnSpc>
                <a:spcPct val="100000"/>
              </a:lnSpc>
              <a:spcBef>
                <a:spcPts val="0"/>
              </a:spcBef>
              <a:spcAft>
                <a:spcPts val="0"/>
              </a:spcAft>
              <a:buClr>
                <a:schemeClr val="lt1"/>
              </a:buClr>
              <a:buSzPts val="1600"/>
              <a:buFont typeface="Inter SemiBold"/>
              <a:buNone/>
              <a:defRPr sz="1600">
                <a:solidFill>
                  <a:schemeClr val="lt1"/>
                </a:solidFill>
              </a:defRPr>
            </a:lvl4pPr>
            <a:lvl5pPr lvl="4" algn="l">
              <a:lnSpc>
                <a:spcPct val="100000"/>
              </a:lnSpc>
              <a:spcBef>
                <a:spcPts val="0"/>
              </a:spcBef>
              <a:spcAft>
                <a:spcPts val="0"/>
              </a:spcAft>
              <a:buClr>
                <a:schemeClr val="lt1"/>
              </a:buClr>
              <a:buSzPts val="1600"/>
              <a:buFont typeface="Inter SemiBold"/>
              <a:buNone/>
              <a:defRPr sz="1600">
                <a:solidFill>
                  <a:schemeClr val="lt1"/>
                </a:solidFill>
              </a:defRPr>
            </a:lvl5pPr>
            <a:lvl6pPr lvl="5" algn="l">
              <a:lnSpc>
                <a:spcPct val="100000"/>
              </a:lnSpc>
              <a:spcBef>
                <a:spcPts val="0"/>
              </a:spcBef>
              <a:spcAft>
                <a:spcPts val="0"/>
              </a:spcAft>
              <a:buClr>
                <a:schemeClr val="lt1"/>
              </a:buClr>
              <a:buSzPts val="1600"/>
              <a:buFont typeface="Inter SemiBold"/>
              <a:buNone/>
              <a:defRPr sz="1600">
                <a:solidFill>
                  <a:schemeClr val="lt1"/>
                </a:solidFill>
              </a:defRPr>
            </a:lvl6pPr>
            <a:lvl7pPr lvl="6" algn="l">
              <a:lnSpc>
                <a:spcPct val="100000"/>
              </a:lnSpc>
              <a:spcBef>
                <a:spcPts val="0"/>
              </a:spcBef>
              <a:spcAft>
                <a:spcPts val="0"/>
              </a:spcAft>
              <a:buClr>
                <a:schemeClr val="lt1"/>
              </a:buClr>
              <a:buSzPts val="1600"/>
              <a:buFont typeface="Inter SemiBold"/>
              <a:buNone/>
              <a:defRPr sz="1600">
                <a:solidFill>
                  <a:schemeClr val="lt1"/>
                </a:solidFill>
              </a:defRPr>
            </a:lvl7pPr>
            <a:lvl8pPr lvl="7" algn="l">
              <a:lnSpc>
                <a:spcPct val="100000"/>
              </a:lnSpc>
              <a:spcBef>
                <a:spcPts val="0"/>
              </a:spcBef>
              <a:spcAft>
                <a:spcPts val="0"/>
              </a:spcAft>
              <a:buClr>
                <a:schemeClr val="lt1"/>
              </a:buClr>
              <a:buSzPts val="1600"/>
              <a:buFont typeface="Inter SemiBold"/>
              <a:buNone/>
              <a:defRPr sz="1600">
                <a:solidFill>
                  <a:schemeClr val="lt1"/>
                </a:solidFill>
              </a:defRPr>
            </a:lvl8pPr>
            <a:lvl9pPr lvl="8" algn="l">
              <a:lnSpc>
                <a:spcPct val="100000"/>
              </a:lnSpc>
              <a:spcBef>
                <a:spcPts val="0"/>
              </a:spcBef>
              <a:spcAft>
                <a:spcPts val="0"/>
              </a:spcAft>
              <a:buClr>
                <a:schemeClr val="lt1"/>
              </a:buClr>
              <a:buSzPts val="1600"/>
              <a:buFont typeface="Inter SemiBold"/>
              <a:buNone/>
              <a:defRPr sz="1600">
                <a:solidFill>
                  <a:schemeClr val="lt1"/>
                </a:solidFill>
              </a:defRPr>
            </a:lvl9pPr>
          </a:lstStyle>
          <a:p/>
        </p:txBody>
      </p:sp>
      <p:sp>
        <p:nvSpPr>
          <p:cNvPr id="135" name="Google Shape;135;p25"/>
          <p:cNvSpPr txBox="1"/>
          <p:nvPr>
            <p:ph idx="6" type="body"/>
          </p:nvPr>
        </p:nvSpPr>
        <p:spPr>
          <a:xfrm>
            <a:off x="6458950" y="3441550"/>
            <a:ext cx="1607400" cy="10686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gn="l">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gn="l">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gn="l">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gn="l">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gn="l">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gn="l">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gn="l">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gn="l">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136" name="Google Shape;136;p25"/>
          <p:cNvSpPr txBox="1"/>
          <p:nvPr>
            <p:ph idx="7" type="body"/>
          </p:nvPr>
        </p:nvSpPr>
        <p:spPr>
          <a:xfrm>
            <a:off x="450850" y="2399275"/>
            <a:ext cx="3048000" cy="21108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Clr>
                <a:schemeClr val="lt1"/>
              </a:buClr>
              <a:buSzPts val="1200"/>
              <a:buFont typeface="Inter"/>
              <a:buChar char="●"/>
              <a:defRPr>
                <a:solidFill>
                  <a:schemeClr val="lt1"/>
                </a:solidFill>
              </a:defRPr>
            </a:lvl1pPr>
            <a:lvl2pPr indent="-304800" lvl="1" marL="914400" algn="l">
              <a:lnSpc>
                <a:spcPct val="100000"/>
              </a:lnSpc>
              <a:spcBef>
                <a:spcPts val="0"/>
              </a:spcBef>
              <a:spcAft>
                <a:spcPts val="0"/>
              </a:spcAft>
              <a:buClr>
                <a:schemeClr val="lt1"/>
              </a:buClr>
              <a:buSzPts val="1200"/>
              <a:buFont typeface="Inter"/>
              <a:buChar char="○"/>
              <a:defRPr>
                <a:solidFill>
                  <a:schemeClr val="lt1"/>
                </a:solidFill>
              </a:defRPr>
            </a:lvl2pPr>
            <a:lvl3pPr indent="-304800" lvl="2" marL="1371600" algn="l">
              <a:lnSpc>
                <a:spcPct val="100000"/>
              </a:lnSpc>
              <a:spcBef>
                <a:spcPts val="0"/>
              </a:spcBef>
              <a:spcAft>
                <a:spcPts val="0"/>
              </a:spcAft>
              <a:buClr>
                <a:schemeClr val="lt1"/>
              </a:buClr>
              <a:buSzPts val="1200"/>
              <a:buFont typeface="Inter"/>
              <a:buChar char="■"/>
              <a:defRPr>
                <a:solidFill>
                  <a:schemeClr val="lt1"/>
                </a:solidFill>
              </a:defRPr>
            </a:lvl3pPr>
            <a:lvl4pPr indent="-304800" lvl="3" marL="1828800" algn="l">
              <a:lnSpc>
                <a:spcPct val="100000"/>
              </a:lnSpc>
              <a:spcBef>
                <a:spcPts val="0"/>
              </a:spcBef>
              <a:spcAft>
                <a:spcPts val="0"/>
              </a:spcAft>
              <a:buClr>
                <a:schemeClr val="lt1"/>
              </a:buClr>
              <a:buSzPts val="1200"/>
              <a:buFont typeface="Inter"/>
              <a:buChar char="●"/>
              <a:defRPr>
                <a:solidFill>
                  <a:schemeClr val="lt1"/>
                </a:solidFill>
              </a:defRPr>
            </a:lvl4pPr>
            <a:lvl5pPr indent="-304800" lvl="4" marL="2286000" algn="l">
              <a:lnSpc>
                <a:spcPct val="100000"/>
              </a:lnSpc>
              <a:spcBef>
                <a:spcPts val="0"/>
              </a:spcBef>
              <a:spcAft>
                <a:spcPts val="0"/>
              </a:spcAft>
              <a:buClr>
                <a:schemeClr val="lt1"/>
              </a:buClr>
              <a:buSzPts val="1200"/>
              <a:buFont typeface="Inter"/>
              <a:buChar char="○"/>
              <a:defRPr>
                <a:solidFill>
                  <a:schemeClr val="lt1"/>
                </a:solidFill>
              </a:defRPr>
            </a:lvl5pPr>
            <a:lvl6pPr indent="-304800" lvl="5" marL="2743200" algn="l">
              <a:lnSpc>
                <a:spcPct val="100000"/>
              </a:lnSpc>
              <a:spcBef>
                <a:spcPts val="0"/>
              </a:spcBef>
              <a:spcAft>
                <a:spcPts val="0"/>
              </a:spcAft>
              <a:buClr>
                <a:schemeClr val="lt1"/>
              </a:buClr>
              <a:buSzPts val="1200"/>
              <a:buFont typeface="Inter"/>
              <a:buChar char="■"/>
              <a:defRPr>
                <a:solidFill>
                  <a:schemeClr val="lt1"/>
                </a:solidFill>
              </a:defRPr>
            </a:lvl6pPr>
            <a:lvl7pPr indent="-304800" lvl="6" marL="3200400" algn="l">
              <a:lnSpc>
                <a:spcPct val="100000"/>
              </a:lnSpc>
              <a:spcBef>
                <a:spcPts val="0"/>
              </a:spcBef>
              <a:spcAft>
                <a:spcPts val="0"/>
              </a:spcAft>
              <a:buClr>
                <a:schemeClr val="lt1"/>
              </a:buClr>
              <a:buSzPts val="1200"/>
              <a:buFont typeface="Inter"/>
              <a:buChar char="●"/>
              <a:defRPr>
                <a:solidFill>
                  <a:schemeClr val="lt1"/>
                </a:solidFill>
              </a:defRPr>
            </a:lvl7pPr>
            <a:lvl8pPr indent="-304800" lvl="7" marL="3657600" algn="l">
              <a:lnSpc>
                <a:spcPct val="100000"/>
              </a:lnSpc>
              <a:spcBef>
                <a:spcPts val="0"/>
              </a:spcBef>
              <a:spcAft>
                <a:spcPts val="0"/>
              </a:spcAft>
              <a:buClr>
                <a:schemeClr val="lt1"/>
              </a:buClr>
              <a:buSzPts val="1200"/>
              <a:buFont typeface="Inter"/>
              <a:buChar char="○"/>
              <a:defRPr>
                <a:solidFill>
                  <a:schemeClr val="lt1"/>
                </a:solidFill>
              </a:defRPr>
            </a:lvl8pPr>
            <a:lvl9pPr indent="-304800" lvl="8" marL="4114800" algn="l">
              <a:lnSpc>
                <a:spcPct val="100000"/>
              </a:lnSpc>
              <a:spcBef>
                <a:spcPts val="0"/>
              </a:spcBef>
              <a:spcAft>
                <a:spcPts val="0"/>
              </a:spcAft>
              <a:buClr>
                <a:schemeClr val="lt1"/>
              </a:buClr>
              <a:buSzPts val="1200"/>
              <a:buFont typeface="Inter"/>
              <a:buChar char="■"/>
              <a:defRPr>
                <a:solidFill>
                  <a:schemeClr val="lt1"/>
                </a:solidFill>
              </a:defRPr>
            </a:lvl9pPr>
          </a:lstStyle>
          <a:p/>
        </p:txBody>
      </p:sp>
      <p:sp>
        <p:nvSpPr>
          <p:cNvPr id="137" name="Google Shape;137;p25"/>
          <p:cNvSpPr/>
          <p:nvPr/>
        </p:nvSpPr>
        <p:spPr>
          <a:xfrm>
            <a:off x="603475"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lt2"/>
                </a:solidFill>
                <a:latin typeface="Inter"/>
                <a:ea typeface="Inter"/>
                <a:cs typeface="Inter"/>
                <a:sym typeface="Inter"/>
              </a:rPr>
              <a:t>Confidential</a:t>
            </a:r>
            <a:endParaRPr b="0" i="0" sz="700" u="none" cap="none" strike="noStrike">
              <a:solidFill>
                <a:schemeClr val="lt2"/>
              </a:solidFill>
              <a:latin typeface="Inter"/>
              <a:ea typeface="Inter"/>
              <a:cs typeface="Inter"/>
              <a:sym typeface="Inter"/>
            </a:endParaRPr>
          </a:p>
        </p:txBody>
      </p:sp>
      <p:sp>
        <p:nvSpPr>
          <p:cNvPr id="138" name="Google Shape;138;p25"/>
          <p:cNvSpPr txBox="1"/>
          <p:nvPr>
            <p:ph idx="12" type="sldNum"/>
          </p:nvPr>
        </p:nvSpPr>
        <p:spPr>
          <a:xfrm>
            <a:off x="420872" y="203200"/>
            <a:ext cx="428700" cy="3936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lt2"/>
                </a:solidFill>
                <a:latin typeface="Inter Light"/>
                <a:ea typeface="Inter Light"/>
                <a:cs typeface="Inter Light"/>
                <a:sym typeface="Inter Light"/>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lt2"/>
                </a:solidFill>
                <a:latin typeface="Inter Light"/>
                <a:ea typeface="Inter Light"/>
                <a:cs typeface="Inter Light"/>
                <a:sym typeface="Inter Light"/>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lt2"/>
                </a:solidFill>
                <a:latin typeface="Inter Light"/>
                <a:ea typeface="Inter Light"/>
                <a:cs typeface="Inter Light"/>
                <a:sym typeface="Inter Light"/>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lt2"/>
                </a:solidFill>
                <a:latin typeface="Inter Light"/>
                <a:ea typeface="Inter Light"/>
                <a:cs typeface="Inter Light"/>
                <a:sym typeface="Inter Light"/>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lt2"/>
                </a:solidFill>
                <a:latin typeface="Inter Light"/>
                <a:ea typeface="Inter Light"/>
                <a:cs typeface="Inter Light"/>
                <a:sym typeface="Inter Light"/>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lt2"/>
                </a:solidFill>
                <a:latin typeface="Inter Light"/>
                <a:ea typeface="Inter Light"/>
                <a:cs typeface="Inter Light"/>
                <a:sym typeface="Inter Light"/>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lt2"/>
                </a:solidFill>
                <a:latin typeface="Inter Light"/>
                <a:ea typeface="Inter Light"/>
                <a:cs typeface="Inter Light"/>
                <a:sym typeface="Inter Light"/>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lt2"/>
                </a:solidFill>
                <a:latin typeface="Inter Light"/>
                <a:ea typeface="Inter Light"/>
                <a:cs typeface="Inter Light"/>
                <a:sym typeface="Inter Light"/>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lt2"/>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
        <p:nvSpPr>
          <p:cNvPr id="139" name="Google Shape;139;p25"/>
          <p:cNvSpPr/>
          <p:nvPr/>
        </p:nvSpPr>
        <p:spPr>
          <a:xfrm>
            <a:off x="1644650"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b="0" i="0" lang="en" sz="700" u="none" cap="none" strike="noStrike">
                <a:solidFill>
                  <a:schemeClr val="lt2"/>
                </a:solidFill>
                <a:latin typeface="Inter"/>
                <a:ea typeface="Inter"/>
                <a:cs typeface="Inter"/>
                <a:sym typeface="Inter"/>
              </a:rPr>
              <a:t>Copyright ©</a:t>
            </a:r>
            <a:endParaRPr b="0" i="0" sz="700" u="none" cap="none" strike="noStrike">
              <a:solidFill>
                <a:schemeClr val="lt2"/>
              </a:solidFill>
              <a:latin typeface="Inter"/>
              <a:ea typeface="Inter"/>
              <a:cs typeface="Inter"/>
              <a:sym typeface="Inte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lestones">
  <p:cSld name="TITLE_1">
    <p:bg>
      <p:bgPr>
        <a:solidFill>
          <a:schemeClr val="lt1"/>
        </a:solidFill>
      </p:bgPr>
    </p:bg>
    <p:spTree>
      <p:nvGrpSpPr>
        <p:cNvPr id="140" name="Shape 140"/>
        <p:cNvGrpSpPr/>
        <p:nvPr/>
      </p:nvGrpSpPr>
      <p:grpSpPr>
        <a:xfrm>
          <a:off x="0" y="0"/>
          <a:ext cx="0" cy="0"/>
          <a:chOff x="0" y="0"/>
          <a:chExt cx="0" cy="0"/>
        </a:xfrm>
      </p:grpSpPr>
      <p:cxnSp>
        <p:nvCxnSpPr>
          <p:cNvPr id="141" name="Google Shape;141;p26"/>
          <p:cNvCxnSpPr/>
          <p:nvPr/>
        </p:nvCxnSpPr>
        <p:spPr>
          <a:xfrm rot="10800000">
            <a:off x="560525" y="279400"/>
            <a:ext cx="149400" cy="0"/>
          </a:xfrm>
          <a:prstGeom prst="straightConnector1">
            <a:avLst/>
          </a:prstGeom>
          <a:noFill/>
          <a:ln cap="flat" cmpd="sng" w="9525">
            <a:solidFill>
              <a:schemeClr val="dk1"/>
            </a:solidFill>
            <a:prstDash val="solid"/>
            <a:round/>
            <a:headEnd len="sm" w="sm" type="none"/>
            <a:tailEnd len="sm" w="sm" type="none"/>
          </a:ln>
        </p:spPr>
      </p:cxnSp>
      <p:sp>
        <p:nvSpPr>
          <p:cNvPr id="142" name="Google Shape;142;p26"/>
          <p:cNvSpPr txBox="1"/>
          <p:nvPr>
            <p:ph type="title"/>
          </p:nvPr>
        </p:nvSpPr>
        <p:spPr>
          <a:xfrm>
            <a:off x="452575" y="596800"/>
            <a:ext cx="4418100" cy="1359600"/>
          </a:xfrm>
          <a:prstGeom prst="rect">
            <a:avLst/>
          </a:prstGeom>
          <a:noFill/>
          <a:ln>
            <a:noFill/>
          </a:ln>
        </p:spPr>
        <p:txBody>
          <a:bodyPr anchorCtr="0" anchor="t" bIns="91425" lIns="91425" spcFirstLastPara="1" rIns="91425" wrap="square" tIns="91425">
            <a:noAutofit/>
          </a:bodyPr>
          <a:lstStyle>
            <a:lvl1pPr lvl="0" algn="l">
              <a:lnSpc>
                <a:spcPct val="80000"/>
              </a:lnSpc>
              <a:spcBef>
                <a:spcPts val="0"/>
              </a:spcBef>
              <a:spcAft>
                <a:spcPts val="0"/>
              </a:spcAft>
              <a:buSzPts val="4200"/>
              <a:buFont typeface="Inter"/>
              <a:buNone/>
              <a:defRPr/>
            </a:lvl1pPr>
            <a:lvl2pPr lvl="1" algn="l">
              <a:lnSpc>
                <a:spcPct val="80000"/>
              </a:lnSpc>
              <a:spcBef>
                <a:spcPts val="0"/>
              </a:spcBef>
              <a:spcAft>
                <a:spcPts val="0"/>
              </a:spcAft>
              <a:buSzPts val="4800"/>
              <a:buFont typeface="Inter"/>
              <a:buNone/>
              <a:defRPr b="1" sz="4800"/>
            </a:lvl2pPr>
            <a:lvl3pPr lvl="2" algn="l">
              <a:lnSpc>
                <a:spcPct val="80000"/>
              </a:lnSpc>
              <a:spcBef>
                <a:spcPts val="0"/>
              </a:spcBef>
              <a:spcAft>
                <a:spcPts val="0"/>
              </a:spcAft>
              <a:buSzPts val="4800"/>
              <a:buFont typeface="Inter"/>
              <a:buNone/>
              <a:defRPr b="1" sz="4800"/>
            </a:lvl3pPr>
            <a:lvl4pPr lvl="3" algn="l">
              <a:lnSpc>
                <a:spcPct val="80000"/>
              </a:lnSpc>
              <a:spcBef>
                <a:spcPts val="0"/>
              </a:spcBef>
              <a:spcAft>
                <a:spcPts val="0"/>
              </a:spcAft>
              <a:buSzPts val="4800"/>
              <a:buFont typeface="Inter"/>
              <a:buNone/>
              <a:defRPr b="1" sz="4800"/>
            </a:lvl4pPr>
            <a:lvl5pPr lvl="4" algn="l">
              <a:lnSpc>
                <a:spcPct val="80000"/>
              </a:lnSpc>
              <a:spcBef>
                <a:spcPts val="0"/>
              </a:spcBef>
              <a:spcAft>
                <a:spcPts val="0"/>
              </a:spcAft>
              <a:buSzPts val="4800"/>
              <a:buFont typeface="Inter"/>
              <a:buNone/>
              <a:defRPr b="1" sz="4800"/>
            </a:lvl5pPr>
            <a:lvl6pPr lvl="5" algn="l">
              <a:lnSpc>
                <a:spcPct val="80000"/>
              </a:lnSpc>
              <a:spcBef>
                <a:spcPts val="0"/>
              </a:spcBef>
              <a:spcAft>
                <a:spcPts val="0"/>
              </a:spcAft>
              <a:buSzPts val="4800"/>
              <a:buFont typeface="Inter"/>
              <a:buNone/>
              <a:defRPr b="1" sz="4800"/>
            </a:lvl6pPr>
            <a:lvl7pPr lvl="6" algn="l">
              <a:lnSpc>
                <a:spcPct val="80000"/>
              </a:lnSpc>
              <a:spcBef>
                <a:spcPts val="0"/>
              </a:spcBef>
              <a:spcAft>
                <a:spcPts val="0"/>
              </a:spcAft>
              <a:buSzPts val="4800"/>
              <a:buFont typeface="Inter"/>
              <a:buNone/>
              <a:defRPr b="1" sz="4800"/>
            </a:lvl7pPr>
            <a:lvl8pPr lvl="7" algn="l">
              <a:lnSpc>
                <a:spcPct val="80000"/>
              </a:lnSpc>
              <a:spcBef>
                <a:spcPts val="0"/>
              </a:spcBef>
              <a:spcAft>
                <a:spcPts val="0"/>
              </a:spcAft>
              <a:buSzPts val="4800"/>
              <a:buFont typeface="Inter"/>
              <a:buNone/>
              <a:defRPr b="1" sz="4800"/>
            </a:lvl8pPr>
            <a:lvl9pPr lvl="8" algn="l">
              <a:lnSpc>
                <a:spcPct val="80000"/>
              </a:lnSpc>
              <a:spcBef>
                <a:spcPts val="0"/>
              </a:spcBef>
              <a:spcAft>
                <a:spcPts val="0"/>
              </a:spcAft>
              <a:buSzPts val="4800"/>
              <a:buFont typeface="Inter"/>
              <a:buNone/>
              <a:defRPr b="1" sz="4800"/>
            </a:lvl9pPr>
          </a:lstStyle>
          <a:p/>
        </p:txBody>
      </p:sp>
      <p:sp>
        <p:nvSpPr>
          <p:cNvPr id="143" name="Google Shape;143;p26"/>
          <p:cNvSpPr txBox="1"/>
          <p:nvPr>
            <p:ph idx="1" type="subTitle"/>
          </p:nvPr>
        </p:nvSpPr>
        <p:spPr>
          <a:xfrm>
            <a:off x="467825" y="1857300"/>
            <a:ext cx="2151000" cy="772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Font typeface="Inter SemiBold"/>
              <a:buNone/>
              <a:defRPr sz="1600"/>
            </a:lvl1pPr>
            <a:lvl2pPr lvl="1" algn="l">
              <a:lnSpc>
                <a:spcPct val="100000"/>
              </a:lnSpc>
              <a:spcBef>
                <a:spcPts val="0"/>
              </a:spcBef>
              <a:spcAft>
                <a:spcPts val="0"/>
              </a:spcAft>
              <a:buSzPts val="1600"/>
              <a:buFont typeface="Inter SemiBold"/>
              <a:buNone/>
              <a:defRPr sz="1600"/>
            </a:lvl2pPr>
            <a:lvl3pPr lvl="2" algn="l">
              <a:lnSpc>
                <a:spcPct val="100000"/>
              </a:lnSpc>
              <a:spcBef>
                <a:spcPts val="0"/>
              </a:spcBef>
              <a:spcAft>
                <a:spcPts val="0"/>
              </a:spcAft>
              <a:buSzPts val="1600"/>
              <a:buFont typeface="Inter SemiBold"/>
              <a:buNone/>
              <a:defRPr sz="1600"/>
            </a:lvl3pPr>
            <a:lvl4pPr lvl="3" algn="l">
              <a:lnSpc>
                <a:spcPct val="100000"/>
              </a:lnSpc>
              <a:spcBef>
                <a:spcPts val="0"/>
              </a:spcBef>
              <a:spcAft>
                <a:spcPts val="0"/>
              </a:spcAft>
              <a:buSzPts val="1600"/>
              <a:buFont typeface="Inter SemiBold"/>
              <a:buNone/>
              <a:defRPr sz="1600"/>
            </a:lvl4pPr>
            <a:lvl5pPr lvl="4" algn="l">
              <a:lnSpc>
                <a:spcPct val="100000"/>
              </a:lnSpc>
              <a:spcBef>
                <a:spcPts val="0"/>
              </a:spcBef>
              <a:spcAft>
                <a:spcPts val="0"/>
              </a:spcAft>
              <a:buSzPts val="1600"/>
              <a:buFont typeface="Inter SemiBold"/>
              <a:buNone/>
              <a:defRPr sz="1600"/>
            </a:lvl5pPr>
            <a:lvl6pPr lvl="5" algn="l">
              <a:lnSpc>
                <a:spcPct val="100000"/>
              </a:lnSpc>
              <a:spcBef>
                <a:spcPts val="0"/>
              </a:spcBef>
              <a:spcAft>
                <a:spcPts val="0"/>
              </a:spcAft>
              <a:buSzPts val="1600"/>
              <a:buFont typeface="Inter SemiBold"/>
              <a:buNone/>
              <a:defRPr sz="1600"/>
            </a:lvl6pPr>
            <a:lvl7pPr lvl="6" algn="l">
              <a:lnSpc>
                <a:spcPct val="100000"/>
              </a:lnSpc>
              <a:spcBef>
                <a:spcPts val="0"/>
              </a:spcBef>
              <a:spcAft>
                <a:spcPts val="0"/>
              </a:spcAft>
              <a:buSzPts val="1600"/>
              <a:buFont typeface="Inter SemiBold"/>
              <a:buNone/>
              <a:defRPr sz="1600"/>
            </a:lvl7pPr>
            <a:lvl8pPr lvl="7" algn="l">
              <a:lnSpc>
                <a:spcPct val="100000"/>
              </a:lnSpc>
              <a:spcBef>
                <a:spcPts val="0"/>
              </a:spcBef>
              <a:spcAft>
                <a:spcPts val="0"/>
              </a:spcAft>
              <a:buSzPts val="1600"/>
              <a:buFont typeface="Inter SemiBold"/>
              <a:buNone/>
              <a:defRPr sz="1600"/>
            </a:lvl8pPr>
            <a:lvl9pPr lvl="8" algn="l">
              <a:lnSpc>
                <a:spcPct val="100000"/>
              </a:lnSpc>
              <a:spcBef>
                <a:spcPts val="0"/>
              </a:spcBef>
              <a:spcAft>
                <a:spcPts val="0"/>
              </a:spcAft>
              <a:buSzPts val="1600"/>
              <a:buFont typeface="Inter SemiBold"/>
              <a:buNone/>
              <a:defRPr sz="1600"/>
            </a:lvl9pPr>
          </a:lstStyle>
          <a:p/>
        </p:txBody>
      </p:sp>
      <p:sp>
        <p:nvSpPr>
          <p:cNvPr id="144" name="Google Shape;144;p26"/>
          <p:cNvSpPr txBox="1"/>
          <p:nvPr>
            <p:ph idx="2" type="body"/>
          </p:nvPr>
        </p:nvSpPr>
        <p:spPr>
          <a:xfrm>
            <a:off x="391625" y="2271825"/>
            <a:ext cx="2151000" cy="9450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Font typeface="Inter"/>
              <a:buChar char="●"/>
              <a:defRPr/>
            </a:lvl1pPr>
            <a:lvl2pPr indent="-304800" lvl="1" marL="914400" algn="l">
              <a:lnSpc>
                <a:spcPct val="115000"/>
              </a:lnSpc>
              <a:spcBef>
                <a:spcPts val="0"/>
              </a:spcBef>
              <a:spcAft>
                <a:spcPts val="0"/>
              </a:spcAft>
              <a:buSzPts val="1200"/>
              <a:buFont typeface="Inter"/>
              <a:buChar char="○"/>
              <a:defRPr/>
            </a:lvl2pPr>
            <a:lvl3pPr indent="-304800" lvl="2" marL="1371600" algn="l">
              <a:lnSpc>
                <a:spcPct val="115000"/>
              </a:lnSpc>
              <a:spcBef>
                <a:spcPts val="0"/>
              </a:spcBef>
              <a:spcAft>
                <a:spcPts val="0"/>
              </a:spcAft>
              <a:buSzPts val="1200"/>
              <a:buFont typeface="Inter"/>
              <a:buChar char="■"/>
              <a:defRPr/>
            </a:lvl3pPr>
            <a:lvl4pPr indent="-304800" lvl="3" marL="1828800" algn="l">
              <a:lnSpc>
                <a:spcPct val="115000"/>
              </a:lnSpc>
              <a:spcBef>
                <a:spcPts val="0"/>
              </a:spcBef>
              <a:spcAft>
                <a:spcPts val="0"/>
              </a:spcAft>
              <a:buSzPts val="1200"/>
              <a:buFont typeface="Inter"/>
              <a:buChar char="●"/>
              <a:defRPr/>
            </a:lvl4pPr>
            <a:lvl5pPr indent="-304800" lvl="4" marL="2286000" algn="l">
              <a:lnSpc>
                <a:spcPct val="115000"/>
              </a:lnSpc>
              <a:spcBef>
                <a:spcPts val="0"/>
              </a:spcBef>
              <a:spcAft>
                <a:spcPts val="0"/>
              </a:spcAft>
              <a:buSzPts val="1200"/>
              <a:buFont typeface="Inter"/>
              <a:buChar char="○"/>
              <a:defRPr/>
            </a:lvl5pPr>
            <a:lvl6pPr indent="-304800" lvl="5" marL="2743200" algn="l">
              <a:lnSpc>
                <a:spcPct val="115000"/>
              </a:lnSpc>
              <a:spcBef>
                <a:spcPts val="0"/>
              </a:spcBef>
              <a:spcAft>
                <a:spcPts val="0"/>
              </a:spcAft>
              <a:buSzPts val="1200"/>
              <a:buFont typeface="Inter"/>
              <a:buChar char="■"/>
              <a:defRPr/>
            </a:lvl6pPr>
            <a:lvl7pPr indent="-304800" lvl="6" marL="3200400" algn="l">
              <a:lnSpc>
                <a:spcPct val="115000"/>
              </a:lnSpc>
              <a:spcBef>
                <a:spcPts val="0"/>
              </a:spcBef>
              <a:spcAft>
                <a:spcPts val="0"/>
              </a:spcAft>
              <a:buSzPts val="1200"/>
              <a:buFont typeface="Inter"/>
              <a:buChar char="●"/>
              <a:defRPr/>
            </a:lvl7pPr>
            <a:lvl8pPr indent="-304800" lvl="7" marL="3657600" algn="l">
              <a:lnSpc>
                <a:spcPct val="115000"/>
              </a:lnSpc>
              <a:spcBef>
                <a:spcPts val="0"/>
              </a:spcBef>
              <a:spcAft>
                <a:spcPts val="0"/>
              </a:spcAft>
              <a:buSzPts val="1200"/>
              <a:buFont typeface="Inter"/>
              <a:buChar char="○"/>
              <a:defRPr/>
            </a:lvl8pPr>
            <a:lvl9pPr indent="-304800" lvl="8" marL="4114800" algn="l">
              <a:lnSpc>
                <a:spcPct val="115000"/>
              </a:lnSpc>
              <a:spcBef>
                <a:spcPts val="0"/>
              </a:spcBef>
              <a:spcAft>
                <a:spcPts val="0"/>
              </a:spcAft>
              <a:buSzPts val="1200"/>
              <a:buFont typeface="Inter"/>
              <a:buChar char="■"/>
              <a:defRPr/>
            </a:lvl9pPr>
          </a:lstStyle>
          <a:p/>
        </p:txBody>
      </p:sp>
      <p:sp>
        <p:nvSpPr>
          <p:cNvPr id="145" name="Google Shape;145;p26"/>
          <p:cNvSpPr txBox="1"/>
          <p:nvPr>
            <p:ph idx="3" type="subTitle"/>
          </p:nvPr>
        </p:nvSpPr>
        <p:spPr>
          <a:xfrm>
            <a:off x="3052450" y="1857300"/>
            <a:ext cx="2151000" cy="772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Font typeface="Inter SemiBold"/>
              <a:buNone/>
              <a:defRPr sz="1600"/>
            </a:lvl1pPr>
            <a:lvl2pPr lvl="1" algn="l">
              <a:lnSpc>
                <a:spcPct val="100000"/>
              </a:lnSpc>
              <a:spcBef>
                <a:spcPts val="0"/>
              </a:spcBef>
              <a:spcAft>
                <a:spcPts val="0"/>
              </a:spcAft>
              <a:buSzPts val="1600"/>
              <a:buFont typeface="Inter SemiBold"/>
              <a:buNone/>
              <a:defRPr sz="1600"/>
            </a:lvl2pPr>
            <a:lvl3pPr lvl="2" algn="l">
              <a:lnSpc>
                <a:spcPct val="100000"/>
              </a:lnSpc>
              <a:spcBef>
                <a:spcPts val="0"/>
              </a:spcBef>
              <a:spcAft>
                <a:spcPts val="0"/>
              </a:spcAft>
              <a:buSzPts val="1600"/>
              <a:buFont typeface="Inter SemiBold"/>
              <a:buNone/>
              <a:defRPr sz="1600"/>
            </a:lvl3pPr>
            <a:lvl4pPr lvl="3" algn="l">
              <a:lnSpc>
                <a:spcPct val="100000"/>
              </a:lnSpc>
              <a:spcBef>
                <a:spcPts val="0"/>
              </a:spcBef>
              <a:spcAft>
                <a:spcPts val="0"/>
              </a:spcAft>
              <a:buSzPts val="1600"/>
              <a:buFont typeface="Inter SemiBold"/>
              <a:buNone/>
              <a:defRPr sz="1600"/>
            </a:lvl4pPr>
            <a:lvl5pPr lvl="4" algn="l">
              <a:lnSpc>
                <a:spcPct val="100000"/>
              </a:lnSpc>
              <a:spcBef>
                <a:spcPts val="0"/>
              </a:spcBef>
              <a:spcAft>
                <a:spcPts val="0"/>
              </a:spcAft>
              <a:buSzPts val="1600"/>
              <a:buFont typeface="Inter SemiBold"/>
              <a:buNone/>
              <a:defRPr sz="1600"/>
            </a:lvl5pPr>
            <a:lvl6pPr lvl="5" algn="l">
              <a:lnSpc>
                <a:spcPct val="100000"/>
              </a:lnSpc>
              <a:spcBef>
                <a:spcPts val="0"/>
              </a:spcBef>
              <a:spcAft>
                <a:spcPts val="0"/>
              </a:spcAft>
              <a:buSzPts val="1600"/>
              <a:buFont typeface="Inter SemiBold"/>
              <a:buNone/>
              <a:defRPr sz="1600"/>
            </a:lvl6pPr>
            <a:lvl7pPr lvl="6" algn="l">
              <a:lnSpc>
                <a:spcPct val="100000"/>
              </a:lnSpc>
              <a:spcBef>
                <a:spcPts val="0"/>
              </a:spcBef>
              <a:spcAft>
                <a:spcPts val="0"/>
              </a:spcAft>
              <a:buSzPts val="1600"/>
              <a:buFont typeface="Inter SemiBold"/>
              <a:buNone/>
              <a:defRPr sz="1600"/>
            </a:lvl7pPr>
            <a:lvl8pPr lvl="7" algn="l">
              <a:lnSpc>
                <a:spcPct val="100000"/>
              </a:lnSpc>
              <a:spcBef>
                <a:spcPts val="0"/>
              </a:spcBef>
              <a:spcAft>
                <a:spcPts val="0"/>
              </a:spcAft>
              <a:buSzPts val="1600"/>
              <a:buFont typeface="Inter SemiBold"/>
              <a:buNone/>
              <a:defRPr sz="1600"/>
            </a:lvl8pPr>
            <a:lvl9pPr lvl="8" algn="l">
              <a:lnSpc>
                <a:spcPct val="100000"/>
              </a:lnSpc>
              <a:spcBef>
                <a:spcPts val="0"/>
              </a:spcBef>
              <a:spcAft>
                <a:spcPts val="0"/>
              </a:spcAft>
              <a:buSzPts val="1600"/>
              <a:buFont typeface="Inter SemiBold"/>
              <a:buNone/>
              <a:defRPr sz="1600"/>
            </a:lvl9pPr>
          </a:lstStyle>
          <a:p/>
        </p:txBody>
      </p:sp>
      <p:sp>
        <p:nvSpPr>
          <p:cNvPr id="146" name="Google Shape;146;p26"/>
          <p:cNvSpPr txBox="1"/>
          <p:nvPr>
            <p:ph idx="4" type="body"/>
          </p:nvPr>
        </p:nvSpPr>
        <p:spPr>
          <a:xfrm>
            <a:off x="2976250" y="2271825"/>
            <a:ext cx="2151000" cy="9450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Font typeface="Inter"/>
              <a:buChar char="●"/>
              <a:defRPr/>
            </a:lvl1pPr>
            <a:lvl2pPr indent="-304800" lvl="1" marL="914400" algn="l">
              <a:lnSpc>
                <a:spcPct val="115000"/>
              </a:lnSpc>
              <a:spcBef>
                <a:spcPts val="0"/>
              </a:spcBef>
              <a:spcAft>
                <a:spcPts val="0"/>
              </a:spcAft>
              <a:buSzPts val="1200"/>
              <a:buFont typeface="Inter"/>
              <a:buChar char="○"/>
              <a:defRPr/>
            </a:lvl2pPr>
            <a:lvl3pPr indent="-304800" lvl="2" marL="1371600" algn="l">
              <a:lnSpc>
                <a:spcPct val="115000"/>
              </a:lnSpc>
              <a:spcBef>
                <a:spcPts val="0"/>
              </a:spcBef>
              <a:spcAft>
                <a:spcPts val="0"/>
              </a:spcAft>
              <a:buSzPts val="1200"/>
              <a:buFont typeface="Inter"/>
              <a:buChar char="■"/>
              <a:defRPr/>
            </a:lvl3pPr>
            <a:lvl4pPr indent="-304800" lvl="3" marL="1828800" algn="l">
              <a:lnSpc>
                <a:spcPct val="115000"/>
              </a:lnSpc>
              <a:spcBef>
                <a:spcPts val="0"/>
              </a:spcBef>
              <a:spcAft>
                <a:spcPts val="0"/>
              </a:spcAft>
              <a:buSzPts val="1200"/>
              <a:buFont typeface="Inter"/>
              <a:buChar char="●"/>
              <a:defRPr/>
            </a:lvl4pPr>
            <a:lvl5pPr indent="-304800" lvl="4" marL="2286000" algn="l">
              <a:lnSpc>
                <a:spcPct val="115000"/>
              </a:lnSpc>
              <a:spcBef>
                <a:spcPts val="0"/>
              </a:spcBef>
              <a:spcAft>
                <a:spcPts val="0"/>
              </a:spcAft>
              <a:buSzPts val="1200"/>
              <a:buFont typeface="Inter"/>
              <a:buChar char="○"/>
              <a:defRPr/>
            </a:lvl5pPr>
            <a:lvl6pPr indent="-304800" lvl="5" marL="2743200" algn="l">
              <a:lnSpc>
                <a:spcPct val="115000"/>
              </a:lnSpc>
              <a:spcBef>
                <a:spcPts val="0"/>
              </a:spcBef>
              <a:spcAft>
                <a:spcPts val="0"/>
              </a:spcAft>
              <a:buSzPts val="1200"/>
              <a:buFont typeface="Inter"/>
              <a:buChar char="■"/>
              <a:defRPr/>
            </a:lvl6pPr>
            <a:lvl7pPr indent="-304800" lvl="6" marL="3200400" algn="l">
              <a:lnSpc>
                <a:spcPct val="115000"/>
              </a:lnSpc>
              <a:spcBef>
                <a:spcPts val="0"/>
              </a:spcBef>
              <a:spcAft>
                <a:spcPts val="0"/>
              </a:spcAft>
              <a:buSzPts val="1200"/>
              <a:buFont typeface="Inter"/>
              <a:buChar char="●"/>
              <a:defRPr/>
            </a:lvl7pPr>
            <a:lvl8pPr indent="-304800" lvl="7" marL="3657600" algn="l">
              <a:lnSpc>
                <a:spcPct val="115000"/>
              </a:lnSpc>
              <a:spcBef>
                <a:spcPts val="0"/>
              </a:spcBef>
              <a:spcAft>
                <a:spcPts val="0"/>
              </a:spcAft>
              <a:buSzPts val="1200"/>
              <a:buFont typeface="Inter"/>
              <a:buChar char="○"/>
              <a:defRPr/>
            </a:lvl8pPr>
            <a:lvl9pPr indent="-304800" lvl="8" marL="4114800" algn="l">
              <a:lnSpc>
                <a:spcPct val="115000"/>
              </a:lnSpc>
              <a:spcBef>
                <a:spcPts val="0"/>
              </a:spcBef>
              <a:spcAft>
                <a:spcPts val="0"/>
              </a:spcAft>
              <a:buSzPts val="1200"/>
              <a:buFont typeface="Inter"/>
              <a:buChar char="■"/>
              <a:defRPr/>
            </a:lvl9pPr>
          </a:lstStyle>
          <a:p/>
        </p:txBody>
      </p:sp>
      <p:sp>
        <p:nvSpPr>
          <p:cNvPr id="147" name="Google Shape;147;p26"/>
          <p:cNvSpPr txBox="1"/>
          <p:nvPr>
            <p:ph idx="5" type="subTitle"/>
          </p:nvPr>
        </p:nvSpPr>
        <p:spPr>
          <a:xfrm>
            <a:off x="5637075" y="1857300"/>
            <a:ext cx="2151000" cy="772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Font typeface="Inter SemiBold"/>
              <a:buNone/>
              <a:defRPr sz="1600"/>
            </a:lvl1pPr>
            <a:lvl2pPr lvl="1" algn="l">
              <a:lnSpc>
                <a:spcPct val="100000"/>
              </a:lnSpc>
              <a:spcBef>
                <a:spcPts val="0"/>
              </a:spcBef>
              <a:spcAft>
                <a:spcPts val="0"/>
              </a:spcAft>
              <a:buSzPts val="1600"/>
              <a:buFont typeface="Inter SemiBold"/>
              <a:buNone/>
              <a:defRPr sz="1600"/>
            </a:lvl2pPr>
            <a:lvl3pPr lvl="2" algn="l">
              <a:lnSpc>
                <a:spcPct val="100000"/>
              </a:lnSpc>
              <a:spcBef>
                <a:spcPts val="0"/>
              </a:spcBef>
              <a:spcAft>
                <a:spcPts val="0"/>
              </a:spcAft>
              <a:buSzPts val="1600"/>
              <a:buFont typeface="Inter SemiBold"/>
              <a:buNone/>
              <a:defRPr sz="1600"/>
            </a:lvl3pPr>
            <a:lvl4pPr lvl="3" algn="l">
              <a:lnSpc>
                <a:spcPct val="100000"/>
              </a:lnSpc>
              <a:spcBef>
                <a:spcPts val="0"/>
              </a:spcBef>
              <a:spcAft>
                <a:spcPts val="0"/>
              </a:spcAft>
              <a:buSzPts val="1600"/>
              <a:buFont typeface="Inter SemiBold"/>
              <a:buNone/>
              <a:defRPr sz="1600"/>
            </a:lvl4pPr>
            <a:lvl5pPr lvl="4" algn="l">
              <a:lnSpc>
                <a:spcPct val="100000"/>
              </a:lnSpc>
              <a:spcBef>
                <a:spcPts val="0"/>
              </a:spcBef>
              <a:spcAft>
                <a:spcPts val="0"/>
              </a:spcAft>
              <a:buSzPts val="1600"/>
              <a:buFont typeface="Inter SemiBold"/>
              <a:buNone/>
              <a:defRPr sz="1600"/>
            </a:lvl5pPr>
            <a:lvl6pPr lvl="5" algn="l">
              <a:lnSpc>
                <a:spcPct val="100000"/>
              </a:lnSpc>
              <a:spcBef>
                <a:spcPts val="0"/>
              </a:spcBef>
              <a:spcAft>
                <a:spcPts val="0"/>
              </a:spcAft>
              <a:buSzPts val="1600"/>
              <a:buFont typeface="Inter SemiBold"/>
              <a:buNone/>
              <a:defRPr sz="1600"/>
            </a:lvl6pPr>
            <a:lvl7pPr lvl="6" algn="l">
              <a:lnSpc>
                <a:spcPct val="100000"/>
              </a:lnSpc>
              <a:spcBef>
                <a:spcPts val="0"/>
              </a:spcBef>
              <a:spcAft>
                <a:spcPts val="0"/>
              </a:spcAft>
              <a:buSzPts val="1600"/>
              <a:buFont typeface="Inter SemiBold"/>
              <a:buNone/>
              <a:defRPr sz="1600"/>
            </a:lvl7pPr>
            <a:lvl8pPr lvl="7" algn="l">
              <a:lnSpc>
                <a:spcPct val="100000"/>
              </a:lnSpc>
              <a:spcBef>
                <a:spcPts val="0"/>
              </a:spcBef>
              <a:spcAft>
                <a:spcPts val="0"/>
              </a:spcAft>
              <a:buSzPts val="1600"/>
              <a:buFont typeface="Inter SemiBold"/>
              <a:buNone/>
              <a:defRPr sz="1600"/>
            </a:lvl8pPr>
            <a:lvl9pPr lvl="8" algn="l">
              <a:lnSpc>
                <a:spcPct val="100000"/>
              </a:lnSpc>
              <a:spcBef>
                <a:spcPts val="0"/>
              </a:spcBef>
              <a:spcAft>
                <a:spcPts val="0"/>
              </a:spcAft>
              <a:buSzPts val="1600"/>
              <a:buFont typeface="Inter SemiBold"/>
              <a:buNone/>
              <a:defRPr sz="1600"/>
            </a:lvl9pPr>
          </a:lstStyle>
          <a:p/>
        </p:txBody>
      </p:sp>
      <p:sp>
        <p:nvSpPr>
          <p:cNvPr id="148" name="Google Shape;148;p26"/>
          <p:cNvSpPr txBox="1"/>
          <p:nvPr>
            <p:ph idx="6" type="body"/>
          </p:nvPr>
        </p:nvSpPr>
        <p:spPr>
          <a:xfrm>
            <a:off x="5560875" y="2271825"/>
            <a:ext cx="2151000" cy="9450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Font typeface="Inter"/>
              <a:buChar char="●"/>
              <a:defRPr/>
            </a:lvl1pPr>
            <a:lvl2pPr indent="-304800" lvl="1" marL="914400" algn="l">
              <a:lnSpc>
                <a:spcPct val="115000"/>
              </a:lnSpc>
              <a:spcBef>
                <a:spcPts val="0"/>
              </a:spcBef>
              <a:spcAft>
                <a:spcPts val="0"/>
              </a:spcAft>
              <a:buSzPts val="1200"/>
              <a:buFont typeface="Inter"/>
              <a:buChar char="○"/>
              <a:defRPr/>
            </a:lvl2pPr>
            <a:lvl3pPr indent="-304800" lvl="2" marL="1371600" algn="l">
              <a:lnSpc>
                <a:spcPct val="115000"/>
              </a:lnSpc>
              <a:spcBef>
                <a:spcPts val="0"/>
              </a:spcBef>
              <a:spcAft>
                <a:spcPts val="0"/>
              </a:spcAft>
              <a:buSzPts val="1200"/>
              <a:buFont typeface="Inter"/>
              <a:buChar char="■"/>
              <a:defRPr/>
            </a:lvl3pPr>
            <a:lvl4pPr indent="-304800" lvl="3" marL="1828800" algn="l">
              <a:lnSpc>
                <a:spcPct val="115000"/>
              </a:lnSpc>
              <a:spcBef>
                <a:spcPts val="0"/>
              </a:spcBef>
              <a:spcAft>
                <a:spcPts val="0"/>
              </a:spcAft>
              <a:buSzPts val="1200"/>
              <a:buFont typeface="Inter"/>
              <a:buChar char="●"/>
              <a:defRPr/>
            </a:lvl4pPr>
            <a:lvl5pPr indent="-304800" lvl="4" marL="2286000" algn="l">
              <a:lnSpc>
                <a:spcPct val="115000"/>
              </a:lnSpc>
              <a:spcBef>
                <a:spcPts val="0"/>
              </a:spcBef>
              <a:spcAft>
                <a:spcPts val="0"/>
              </a:spcAft>
              <a:buSzPts val="1200"/>
              <a:buFont typeface="Inter"/>
              <a:buChar char="○"/>
              <a:defRPr/>
            </a:lvl5pPr>
            <a:lvl6pPr indent="-304800" lvl="5" marL="2743200" algn="l">
              <a:lnSpc>
                <a:spcPct val="115000"/>
              </a:lnSpc>
              <a:spcBef>
                <a:spcPts val="0"/>
              </a:spcBef>
              <a:spcAft>
                <a:spcPts val="0"/>
              </a:spcAft>
              <a:buSzPts val="1200"/>
              <a:buFont typeface="Inter"/>
              <a:buChar char="■"/>
              <a:defRPr/>
            </a:lvl6pPr>
            <a:lvl7pPr indent="-304800" lvl="6" marL="3200400" algn="l">
              <a:lnSpc>
                <a:spcPct val="115000"/>
              </a:lnSpc>
              <a:spcBef>
                <a:spcPts val="0"/>
              </a:spcBef>
              <a:spcAft>
                <a:spcPts val="0"/>
              </a:spcAft>
              <a:buSzPts val="1200"/>
              <a:buFont typeface="Inter"/>
              <a:buChar char="●"/>
              <a:defRPr/>
            </a:lvl7pPr>
            <a:lvl8pPr indent="-304800" lvl="7" marL="3657600" algn="l">
              <a:lnSpc>
                <a:spcPct val="115000"/>
              </a:lnSpc>
              <a:spcBef>
                <a:spcPts val="0"/>
              </a:spcBef>
              <a:spcAft>
                <a:spcPts val="0"/>
              </a:spcAft>
              <a:buSzPts val="1200"/>
              <a:buFont typeface="Inter"/>
              <a:buChar char="○"/>
              <a:defRPr/>
            </a:lvl8pPr>
            <a:lvl9pPr indent="-304800" lvl="8" marL="4114800" algn="l">
              <a:lnSpc>
                <a:spcPct val="115000"/>
              </a:lnSpc>
              <a:spcBef>
                <a:spcPts val="0"/>
              </a:spcBef>
              <a:spcAft>
                <a:spcPts val="0"/>
              </a:spcAft>
              <a:buSzPts val="1200"/>
              <a:buFont typeface="Inter"/>
              <a:buChar char="■"/>
              <a:defRPr/>
            </a:lvl9pPr>
          </a:lstStyle>
          <a:p/>
        </p:txBody>
      </p:sp>
      <p:sp>
        <p:nvSpPr>
          <p:cNvPr id="149" name="Google Shape;149;p26"/>
          <p:cNvSpPr txBox="1"/>
          <p:nvPr>
            <p:ph idx="7" type="subTitle"/>
          </p:nvPr>
        </p:nvSpPr>
        <p:spPr>
          <a:xfrm>
            <a:off x="467825" y="3075100"/>
            <a:ext cx="2151000" cy="772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Font typeface="Inter SemiBold"/>
              <a:buNone/>
              <a:defRPr sz="1600"/>
            </a:lvl1pPr>
            <a:lvl2pPr lvl="1" algn="l">
              <a:lnSpc>
                <a:spcPct val="100000"/>
              </a:lnSpc>
              <a:spcBef>
                <a:spcPts val="0"/>
              </a:spcBef>
              <a:spcAft>
                <a:spcPts val="0"/>
              </a:spcAft>
              <a:buSzPts val="1600"/>
              <a:buFont typeface="Inter SemiBold"/>
              <a:buNone/>
              <a:defRPr sz="1600"/>
            </a:lvl2pPr>
            <a:lvl3pPr lvl="2" algn="l">
              <a:lnSpc>
                <a:spcPct val="100000"/>
              </a:lnSpc>
              <a:spcBef>
                <a:spcPts val="0"/>
              </a:spcBef>
              <a:spcAft>
                <a:spcPts val="0"/>
              </a:spcAft>
              <a:buSzPts val="1600"/>
              <a:buFont typeface="Inter SemiBold"/>
              <a:buNone/>
              <a:defRPr sz="1600"/>
            </a:lvl3pPr>
            <a:lvl4pPr lvl="3" algn="l">
              <a:lnSpc>
                <a:spcPct val="100000"/>
              </a:lnSpc>
              <a:spcBef>
                <a:spcPts val="0"/>
              </a:spcBef>
              <a:spcAft>
                <a:spcPts val="0"/>
              </a:spcAft>
              <a:buSzPts val="1600"/>
              <a:buFont typeface="Inter SemiBold"/>
              <a:buNone/>
              <a:defRPr sz="1600"/>
            </a:lvl4pPr>
            <a:lvl5pPr lvl="4" algn="l">
              <a:lnSpc>
                <a:spcPct val="100000"/>
              </a:lnSpc>
              <a:spcBef>
                <a:spcPts val="0"/>
              </a:spcBef>
              <a:spcAft>
                <a:spcPts val="0"/>
              </a:spcAft>
              <a:buSzPts val="1600"/>
              <a:buFont typeface="Inter SemiBold"/>
              <a:buNone/>
              <a:defRPr sz="1600"/>
            </a:lvl5pPr>
            <a:lvl6pPr lvl="5" algn="l">
              <a:lnSpc>
                <a:spcPct val="100000"/>
              </a:lnSpc>
              <a:spcBef>
                <a:spcPts val="0"/>
              </a:spcBef>
              <a:spcAft>
                <a:spcPts val="0"/>
              </a:spcAft>
              <a:buSzPts val="1600"/>
              <a:buFont typeface="Inter SemiBold"/>
              <a:buNone/>
              <a:defRPr sz="1600"/>
            </a:lvl6pPr>
            <a:lvl7pPr lvl="6" algn="l">
              <a:lnSpc>
                <a:spcPct val="100000"/>
              </a:lnSpc>
              <a:spcBef>
                <a:spcPts val="0"/>
              </a:spcBef>
              <a:spcAft>
                <a:spcPts val="0"/>
              </a:spcAft>
              <a:buSzPts val="1600"/>
              <a:buFont typeface="Inter SemiBold"/>
              <a:buNone/>
              <a:defRPr sz="1600"/>
            </a:lvl7pPr>
            <a:lvl8pPr lvl="7" algn="l">
              <a:lnSpc>
                <a:spcPct val="100000"/>
              </a:lnSpc>
              <a:spcBef>
                <a:spcPts val="0"/>
              </a:spcBef>
              <a:spcAft>
                <a:spcPts val="0"/>
              </a:spcAft>
              <a:buSzPts val="1600"/>
              <a:buFont typeface="Inter SemiBold"/>
              <a:buNone/>
              <a:defRPr sz="1600"/>
            </a:lvl8pPr>
            <a:lvl9pPr lvl="8" algn="l">
              <a:lnSpc>
                <a:spcPct val="100000"/>
              </a:lnSpc>
              <a:spcBef>
                <a:spcPts val="0"/>
              </a:spcBef>
              <a:spcAft>
                <a:spcPts val="0"/>
              </a:spcAft>
              <a:buSzPts val="1600"/>
              <a:buFont typeface="Inter SemiBold"/>
              <a:buNone/>
              <a:defRPr sz="1600"/>
            </a:lvl9pPr>
          </a:lstStyle>
          <a:p/>
        </p:txBody>
      </p:sp>
      <p:sp>
        <p:nvSpPr>
          <p:cNvPr id="150" name="Google Shape;150;p26"/>
          <p:cNvSpPr txBox="1"/>
          <p:nvPr>
            <p:ph idx="8" type="body"/>
          </p:nvPr>
        </p:nvSpPr>
        <p:spPr>
          <a:xfrm>
            <a:off x="391625" y="3489625"/>
            <a:ext cx="2151000" cy="9450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Font typeface="Inter"/>
              <a:buChar char="●"/>
              <a:defRPr/>
            </a:lvl1pPr>
            <a:lvl2pPr indent="-304800" lvl="1" marL="914400" algn="l">
              <a:lnSpc>
                <a:spcPct val="115000"/>
              </a:lnSpc>
              <a:spcBef>
                <a:spcPts val="0"/>
              </a:spcBef>
              <a:spcAft>
                <a:spcPts val="0"/>
              </a:spcAft>
              <a:buSzPts val="1200"/>
              <a:buFont typeface="Inter"/>
              <a:buChar char="○"/>
              <a:defRPr/>
            </a:lvl2pPr>
            <a:lvl3pPr indent="-304800" lvl="2" marL="1371600" algn="l">
              <a:lnSpc>
                <a:spcPct val="115000"/>
              </a:lnSpc>
              <a:spcBef>
                <a:spcPts val="0"/>
              </a:spcBef>
              <a:spcAft>
                <a:spcPts val="0"/>
              </a:spcAft>
              <a:buSzPts val="1200"/>
              <a:buFont typeface="Inter"/>
              <a:buChar char="■"/>
              <a:defRPr/>
            </a:lvl3pPr>
            <a:lvl4pPr indent="-304800" lvl="3" marL="1828800" algn="l">
              <a:lnSpc>
                <a:spcPct val="115000"/>
              </a:lnSpc>
              <a:spcBef>
                <a:spcPts val="0"/>
              </a:spcBef>
              <a:spcAft>
                <a:spcPts val="0"/>
              </a:spcAft>
              <a:buSzPts val="1200"/>
              <a:buFont typeface="Inter"/>
              <a:buChar char="●"/>
              <a:defRPr/>
            </a:lvl4pPr>
            <a:lvl5pPr indent="-304800" lvl="4" marL="2286000" algn="l">
              <a:lnSpc>
                <a:spcPct val="115000"/>
              </a:lnSpc>
              <a:spcBef>
                <a:spcPts val="0"/>
              </a:spcBef>
              <a:spcAft>
                <a:spcPts val="0"/>
              </a:spcAft>
              <a:buSzPts val="1200"/>
              <a:buFont typeface="Inter"/>
              <a:buChar char="○"/>
              <a:defRPr/>
            </a:lvl5pPr>
            <a:lvl6pPr indent="-304800" lvl="5" marL="2743200" algn="l">
              <a:lnSpc>
                <a:spcPct val="115000"/>
              </a:lnSpc>
              <a:spcBef>
                <a:spcPts val="0"/>
              </a:spcBef>
              <a:spcAft>
                <a:spcPts val="0"/>
              </a:spcAft>
              <a:buSzPts val="1200"/>
              <a:buFont typeface="Inter"/>
              <a:buChar char="■"/>
              <a:defRPr/>
            </a:lvl6pPr>
            <a:lvl7pPr indent="-304800" lvl="6" marL="3200400" algn="l">
              <a:lnSpc>
                <a:spcPct val="115000"/>
              </a:lnSpc>
              <a:spcBef>
                <a:spcPts val="0"/>
              </a:spcBef>
              <a:spcAft>
                <a:spcPts val="0"/>
              </a:spcAft>
              <a:buSzPts val="1200"/>
              <a:buFont typeface="Inter"/>
              <a:buChar char="●"/>
              <a:defRPr/>
            </a:lvl7pPr>
            <a:lvl8pPr indent="-304800" lvl="7" marL="3657600" algn="l">
              <a:lnSpc>
                <a:spcPct val="115000"/>
              </a:lnSpc>
              <a:spcBef>
                <a:spcPts val="0"/>
              </a:spcBef>
              <a:spcAft>
                <a:spcPts val="0"/>
              </a:spcAft>
              <a:buSzPts val="1200"/>
              <a:buFont typeface="Inter"/>
              <a:buChar char="○"/>
              <a:defRPr/>
            </a:lvl8pPr>
            <a:lvl9pPr indent="-304800" lvl="8" marL="4114800" algn="l">
              <a:lnSpc>
                <a:spcPct val="115000"/>
              </a:lnSpc>
              <a:spcBef>
                <a:spcPts val="0"/>
              </a:spcBef>
              <a:spcAft>
                <a:spcPts val="0"/>
              </a:spcAft>
              <a:buSzPts val="1200"/>
              <a:buFont typeface="Inter"/>
              <a:buChar char="■"/>
              <a:defRPr/>
            </a:lvl9pPr>
          </a:lstStyle>
          <a:p/>
        </p:txBody>
      </p:sp>
      <p:sp>
        <p:nvSpPr>
          <p:cNvPr id="151" name="Google Shape;151;p26"/>
          <p:cNvSpPr txBox="1"/>
          <p:nvPr>
            <p:ph idx="9" type="subTitle"/>
          </p:nvPr>
        </p:nvSpPr>
        <p:spPr>
          <a:xfrm>
            <a:off x="3052450" y="3075100"/>
            <a:ext cx="2151000" cy="772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Font typeface="Inter SemiBold"/>
              <a:buNone/>
              <a:defRPr sz="1600"/>
            </a:lvl1pPr>
            <a:lvl2pPr lvl="1" algn="l">
              <a:lnSpc>
                <a:spcPct val="100000"/>
              </a:lnSpc>
              <a:spcBef>
                <a:spcPts val="0"/>
              </a:spcBef>
              <a:spcAft>
                <a:spcPts val="0"/>
              </a:spcAft>
              <a:buSzPts val="1600"/>
              <a:buFont typeface="Inter SemiBold"/>
              <a:buNone/>
              <a:defRPr sz="1600"/>
            </a:lvl2pPr>
            <a:lvl3pPr lvl="2" algn="l">
              <a:lnSpc>
                <a:spcPct val="100000"/>
              </a:lnSpc>
              <a:spcBef>
                <a:spcPts val="0"/>
              </a:spcBef>
              <a:spcAft>
                <a:spcPts val="0"/>
              </a:spcAft>
              <a:buSzPts val="1600"/>
              <a:buFont typeface="Inter SemiBold"/>
              <a:buNone/>
              <a:defRPr sz="1600"/>
            </a:lvl3pPr>
            <a:lvl4pPr lvl="3" algn="l">
              <a:lnSpc>
                <a:spcPct val="100000"/>
              </a:lnSpc>
              <a:spcBef>
                <a:spcPts val="0"/>
              </a:spcBef>
              <a:spcAft>
                <a:spcPts val="0"/>
              </a:spcAft>
              <a:buSzPts val="1600"/>
              <a:buFont typeface="Inter SemiBold"/>
              <a:buNone/>
              <a:defRPr sz="1600"/>
            </a:lvl4pPr>
            <a:lvl5pPr lvl="4" algn="l">
              <a:lnSpc>
                <a:spcPct val="100000"/>
              </a:lnSpc>
              <a:spcBef>
                <a:spcPts val="0"/>
              </a:spcBef>
              <a:spcAft>
                <a:spcPts val="0"/>
              </a:spcAft>
              <a:buSzPts val="1600"/>
              <a:buFont typeface="Inter SemiBold"/>
              <a:buNone/>
              <a:defRPr sz="1600"/>
            </a:lvl5pPr>
            <a:lvl6pPr lvl="5" algn="l">
              <a:lnSpc>
                <a:spcPct val="100000"/>
              </a:lnSpc>
              <a:spcBef>
                <a:spcPts val="0"/>
              </a:spcBef>
              <a:spcAft>
                <a:spcPts val="0"/>
              </a:spcAft>
              <a:buSzPts val="1600"/>
              <a:buFont typeface="Inter SemiBold"/>
              <a:buNone/>
              <a:defRPr sz="1600"/>
            </a:lvl6pPr>
            <a:lvl7pPr lvl="6" algn="l">
              <a:lnSpc>
                <a:spcPct val="100000"/>
              </a:lnSpc>
              <a:spcBef>
                <a:spcPts val="0"/>
              </a:spcBef>
              <a:spcAft>
                <a:spcPts val="0"/>
              </a:spcAft>
              <a:buSzPts val="1600"/>
              <a:buFont typeface="Inter SemiBold"/>
              <a:buNone/>
              <a:defRPr sz="1600"/>
            </a:lvl7pPr>
            <a:lvl8pPr lvl="7" algn="l">
              <a:lnSpc>
                <a:spcPct val="100000"/>
              </a:lnSpc>
              <a:spcBef>
                <a:spcPts val="0"/>
              </a:spcBef>
              <a:spcAft>
                <a:spcPts val="0"/>
              </a:spcAft>
              <a:buSzPts val="1600"/>
              <a:buFont typeface="Inter SemiBold"/>
              <a:buNone/>
              <a:defRPr sz="1600"/>
            </a:lvl8pPr>
            <a:lvl9pPr lvl="8" algn="l">
              <a:lnSpc>
                <a:spcPct val="100000"/>
              </a:lnSpc>
              <a:spcBef>
                <a:spcPts val="0"/>
              </a:spcBef>
              <a:spcAft>
                <a:spcPts val="0"/>
              </a:spcAft>
              <a:buSzPts val="1600"/>
              <a:buFont typeface="Inter SemiBold"/>
              <a:buNone/>
              <a:defRPr sz="1600"/>
            </a:lvl9pPr>
          </a:lstStyle>
          <a:p/>
        </p:txBody>
      </p:sp>
      <p:sp>
        <p:nvSpPr>
          <p:cNvPr id="152" name="Google Shape;152;p26"/>
          <p:cNvSpPr txBox="1"/>
          <p:nvPr>
            <p:ph idx="13" type="body"/>
          </p:nvPr>
        </p:nvSpPr>
        <p:spPr>
          <a:xfrm>
            <a:off x="2976250" y="3489625"/>
            <a:ext cx="2151000" cy="9450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Font typeface="Inter"/>
              <a:buChar char="●"/>
              <a:defRPr/>
            </a:lvl1pPr>
            <a:lvl2pPr indent="-304800" lvl="1" marL="914400" algn="l">
              <a:lnSpc>
                <a:spcPct val="115000"/>
              </a:lnSpc>
              <a:spcBef>
                <a:spcPts val="0"/>
              </a:spcBef>
              <a:spcAft>
                <a:spcPts val="0"/>
              </a:spcAft>
              <a:buSzPts val="1200"/>
              <a:buFont typeface="Inter"/>
              <a:buChar char="○"/>
              <a:defRPr/>
            </a:lvl2pPr>
            <a:lvl3pPr indent="-304800" lvl="2" marL="1371600" algn="l">
              <a:lnSpc>
                <a:spcPct val="115000"/>
              </a:lnSpc>
              <a:spcBef>
                <a:spcPts val="0"/>
              </a:spcBef>
              <a:spcAft>
                <a:spcPts val="0"/>
              </a:spcAft>
              <a:buSzPts val="1200"/>
              <a:buFont typeface="Inter"/>
              <a:buChar char="■"/>
              <a:defRPr/>
            </a:lvl3pPr>
            <a:lvl4pPr indent="-304800" lvl="3" marL="1828800" algn="l">
              <a:lnSpc>
                <a:spcPct val="115000"/>
              </a:lnSpc>
              <a:spcBef>
                <a:spcPts val="0"/>
              </a:spcBef>
              <a:spcAft>
                <a:spcPts val="0"/>
              </a:spcAft>
              <a:buSzPts val="1200"/>
              <a:buFont typeface="Inter"/>
              <a:buChar char="●"/>
              <a:defRPr/>
            </a:lvl4pPr>
            <a:lvl5pPr indent="-304800" lvl="4" marL="2286000" algn="l">
              <a:lnSpc>
                <a:spcPct val="115000"/>
              </a:lnSpc>
              <a:spcBef>
                <a:spcPts val="0"/>
              </a:spcBef>
              <a:spcAft>
                <a:spcPts val="0"/>
              </a:spcAft>
              <a:buSzPts val="1200"/>
              <a:buFont typeface="Inter"/>
              <a:buChar char="○"/>
              <a:defRPr/>
            </a:lvl5pPr>
            <a:lvl6pPr indent="-304800" lvl="5" marL="2743200" algn="l">
              <a:lnSpc>
                <a:spcPct val="115000"/>
              </a:lnSpc>
              <a:spcBef>
                <a:spcPts val="0"/>
              </a:spcBef>
              <a:spcAft>
                <a:spcPts val="0"/>
              </a:spcAft>
              <a:buSzPts val="1200"/>
              <a:buFont typeface="Inter"/>
              <a:buChar char="■"/>
              <a:defRPr/>
            </a:lvl6pPr>
            <a:lvl7pPr indent="-304800" lvl="6" marL="3200400" algn="l">
              <a:lnSpc>
                <a:spcPct val="115000"/>
              </a:lnSpc>
              <a:spcBef>
                <a:spcPts val="0"/>
              </a:spcBef>
              <a:spcAft>
                <a:spcPts val="0"/>
              </a:spcAft>
              <a:buSzPts val="1200"/>
              <a:buFont typeface="Inter"/>
              <a:buChar char="●"/>
              <a:defRPr/>
            </a:lvl7pPr>
            <a:lvl8pPr indent="-304800" lvl="7" marL="3657600" algn="l">
              <a:lnSpc>
                <a:spcPct val="115000"/>
              </a:lnSpc>
              <a:spcBef>
                <a:spcPts val="0"/>
              </a:spcBef>
              <a:spcAft>
                <a:spcPts val="0"/>
              </a:spcAft>
              <a:buSzPts val="1200"/>
              <a:buFont typeface="Inter"/>
              <a:buChar char="○"/>
              <a:defRPr/>
            </a:lvl8pPr>
            <a:lvl9pPr indent="-304800" lvl="8" marL="4114800" algn="l">
              <a:lnSpc>
                <a:spcPct val="115000"/>
              </a:lnSpc>
              <a:spcBef>
                <a:spcPts val="0"/>
              </a:spcBef>
              <a:spcAft>
                <a:spcPts val="0"/>
              </a:spcAft>
              <a:buSzPts val="1200"/>
              <a:buFont typeface="Inter"/>
              <a:buChar char="■"/>
              <a:defRPr/>
            </a:lvl9pPr>
          </a:lstStyle>
          <a:p/>
        </p:txBody>
      </p:sp>
      <p:sp>
        <p:nvSpPr>
          <p:cNvPr id="153" name="Google Shape;153;p26"/>
          <p:cNvSpPr txBox="1"/>
          <p:nvPr>
            <p:ph idx="14" type="subTitle"/>
          </p:nvPr>
        </p:nvSpPr>
        <p:spPr>
          <a:xfrm>
            <a:off x="5637075" y="3075100"/>
            <a:ext cx="2151000" cy="772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Font typeface="Inter SemiBold"/>
              <a:buNone/>
              <a:defRPr sz="1600"/>
            </a:lvl1pPr>
            <a:lvl2pPr lvl="1" algn="l">
              <a:lnSpc>
                <a:spcPct val="100000"/>
              </a:lnSpc>
              <a:spcBef>
                <a:spcPts val="0"/>
              </a:spcBef>
              <a:spcAft>
                <a:spcPts val="0"/>
              </a:spcAft>
              <a:buSzPts val="1600"/>
              <a:buFont typeface="Inter SemiBold"/>
              <a:buNone/>
              <a:defRPr sz="1600"/>
            </a:lvl2pPr>
            <a:lvl3pPr lvl="2" algn="l">
              <a:lnSpc>
                <a:spcPct val="100000"/>
              </a:lnSpc>
              <a:spcBef>
                <a:spcPts val="0"/>
              </a:spcBef>
              <a:spcAft>
                <a:spcPts val="0"/>
              </a:spcAft>
              <a:buSzPts val="1600"/>
              <a:buFont typeface="Inter SemiBold"/>
              <a:buNone/>
              <a:defRPr sz="1600"/>
            </a:lvl3pPr>
            <a:lvl4pPr lvl="3" algn="l">
              <a:lnSpc>
                <a:spcPct val="100000"/>
              </a:lnSpc>
              <a:spcBef>
                <a:spcPts val="0"/>
              </a:spcBef>
              <a:spcAft>
                <a:spcPts val="0"/>
              </a:spcAft>
              <a:buSzPts val="1600"/>
              <a:buFont typeface="Inter SemiBold"/>
              <a:buNone/>
              <a:defRPr sz="1600"/>
            </a:lvl4pPr>
            <a:lvl5pPr lvl="4" algn="l">
              <a:lnSpc>
                <a:spcPct val="100000"/>
              </a:lnSpc>
              <a:spcBef>
                <a:spcPts val="0"/>
              </a:spcBef>
              <a:spcAft>
                <a:spcPts val="0"/>
              </a:spcAft>
              <a:buSzPts val="1600"/>
              <a:buFont typeface="Inter SemiBold"/>
              <a:buNone/>
              <a:defRPr sz="1600"/>
            </a:lvl5pPr>
            <a:lvl6pPr lvl="5" algn="l">
              <a:lnSpc>
                <a:spcPct val="100000"/>
              </a:lnSpc>
              <a:spcBef>
                <a:spcPts val="0"/>
              </a:spcBef>
              <a:spcAft>
                <a:spcPts val="0"/>
              </a:spcAft>
              <a:buSzPts val="1600"/>
              <a:buFont typeface="Inter SemiBold"/>
              <a:buNone/>
              <a:defRPr sz="1600"/>
            </a:lvl6pPr>
            <a:lvl7pPr lvl="6" algn="l">
              <a:lnSpc>
                <a:spcPct val="100000"/>
              </a:lnSpc>
              <a:spcBef>
                <a:spcPts val="0"/>
              </a:spcBef>
              <a:spcAft>
                <a:spcPts val="0"/>
              </a:spcAft>
              <a:buSzPts val="1600"/>
              <a:buFont typeface="Inter SemiBold"/>
              <a:buNone/>
              <a:defRPr sz="1600"/>
            </a:lvl7pPr>
            <a:lvl8pPr lvl="7" algn="l">
              <a:lnSpc>
                <a:spcPct val="100000"/>
              </a:lnSpc>
              <a:spcBef>
                <a:spcPts val="0"/>
              </a:spcBef>
              <a:spcAft>
                <a:spcPts val="0"/>
              </a:spcAft>
              <a:buSzPts val="1600"/>
              <a:buFont typeface="Inter SemiBold"/>
              <a:buNone/>
              <a:defRPr sz="1600"/>
            </a:lvl8pPr>
            <a:lvl9pPr lvl="8" algn="l">
              <a:lnSpc>
                <a:spcPct val="100000"/>
              </a:lnSpc>
              <a:spcBef>
                <a:spcPts val="0"/>
              </a:spcBef>
              <a:spcAft>
                <a:spcPts val="0"/>
              </a:spcAft>
              <a:buSzPts val="1600"/>
              <a:buFont typeface="Inter SemiBold"/>
              <a:buNone/>
              <a:defRPr sz="1600"/>
            </a:lvl9pPr>
          </a:lstStyle>
          <a:p/>
        </p:txBody>
      </p:sp>
      <p:sp>
        <p:nvSpPr>
          <p:cNvPr id="154" name="Google Shape;154;p26"/>
          <p:cNvSpPr txBox="1"/>
          <p:nvPr>
            <p:ph idx="15" type="body"/>
          </p:nvPr>
        </p:nvSpPr>
        <p:spPr>
          <a:xfrm>
            <a:off x="5560875" y="3489625"/>
            <a:ext cx="2151000" cy="9450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Font typeface="Inter"/>
              <a:buChar char="●"/>
              <a:defRPr/>
            </a:lvl1pPr>
            <a:lvl2pPr indent="-304800" lvl="1" marL="914400" algn="l">
              <a:lnSpc>
                <a:spcPct val="115000"/>
              </a:lnSpc>
              <a:spcBef>
                <a:spcPts val="0"/>
              </a:spcBef>
              <a:spcAft>
                <a:spcPts val="0"/>
              </a:spcAft>
              <a:buSzPts val="1200"/>
              <a:buFont typeface="Inter"/>
              <a:buChar char="○"/>
              <a:defRPr/>
            </a:lvl2pPr>
            <a:lvl3pPr indent="-304800" lvl="2" marL="1371600" algn="l">
              <a:lnSpc>
                <a:spcPct val="115000"/>
              </a:lnSpc>
              <a:spcBef>
                <a:spcPts val="0"/>
              </a:spcBef>
              <a:spcAft>
                <a:spcPts val="0"/>
              </a:spcAft>
              <a:buSzPts val="1200"/>
              <a:buFont typeface="Inter"/>
              <a:buChar char="■"/>
              <a:defRPr/>
            </a:lvl3pPr>
            <a:lvl4pPr indent="-304800" lvl="3" marL="1828800" algn="l">
              <a:lnSpc>
                <a:spcPct val="115000"/>
              </a:lnSpc>
              <a:spcBef>
                <a:spcPts val="0"/>
              </a:spcBef>
              <a:spcAft>
                <a:spcPts val="0"/>
              </a:spcAft>
              <a:buSzPts val="1200"/>
              <a:buFont typeface="Inter"/>
              <a:buChar char="●"/>
              <a:defRPr/>
            </a:lvl4pPr>
            <a:lvl5pPr indent="-304800" lvl="4" marL="2286000" algn="l">
              <a:lnSpc>
                <a:spcPct val="115000"/>
              </a:lnSpc>
              <a:spcBef>
                <a:spcPts val="0"/>
              </a:spcBef>
              <a:spcAft>
                <a:spcPts val="0"/>
              </a:spcAft>
              <a:buSzPts val="1200"/>
              <a:buFont typeface="Inter"/>
              <a:buChar char="○"/>
              <a:defRPr/>
            </a:lvl5pPr>
            <a:lvl6pPr indent="-304800" lvl="5" marL="2743200" algn="l">
              <a:lnSpc>
                <a:spcPct val="115000"/>
              </a:lnSpc>
              <a:spcBef>
                <a:spcPts val="0"/>
              </a:spcBef>
              <a:spcAft>
                <a:spcPts val="0"/>
              </a:spcAft>
              <a:buSzPts val="1200"/>
              <a:buFont typeface="Inter"/>
              <a:buChar char="■"/>
              <a:defRPr/>
            </a:lvl6pPr>
            <a:lvl7pPr indent="-304800" lvl="6" marL="3200400" algn="l">
              <a:lnSpc>
                <a:spcPct val="115000"/>
              </a:lnSpc>
              <a:spcBef>
                <a:spcPts val="0"/>
              </a:spcBef>
              <a:spcAft>
                <a:spcPts val="0"/>
              </a:spcAft>
              <a:buSzPts val="1200"/>
              <a:buFont typeface="Inter"/>
              <a:buChar char="●"/>
              <a:defRPr/>
            </a:lvl7pPr>
            <a:lvl8pPr indent="-304800" lvl="7" marL="3657600" algn="l">
              <a:lnSpc>
                <a:spcPct val="115000"/>
              </a:lnSpc>
              <a:spcBef>
                <a:spcPts val="0"/>
              </a:spcBef>
              <a:spcAft>
                <a:spcPts val="0"/>
              </a:spcAft>
              <a:buSzPts val="1200"/>
              <a:buFont typeface="Inter"/>
              <a:buChar char="○"/>
              <a:defRPr/>
            </a:lvl8pPr>
            <a:lvl9pPr indent="-304800" lvl="8" marL="4114800" algn="l">
              <a:lnSpc>
                <a:spcPct val="115000"/>
              </a:lnSpc>
              <a:spcBef>
                <a:spcPts val="0"/>
              </a:spcBef>
              <a:spcAft>
                <a:spcPts val="0"/>
              </a:spcAft>
              <a:buSzPts val="1200"/>
              <a:buFont typeface="Inter"/>
              <a:buChar char="■"/>
              <a:defRPr/>
            </a:lvl9pPr>
          </a:lstStyle>
          <a:p/>
        </p:txBody>
      </p:sp>
      <p:sp>
        <p:nvSpPr>
          <p:cNvPr id="155" name="Google Shape;155;p26"/>
          <p:cNvSpPr/>
          <p:nvPr/>
        </p:nvSpPr>
        <p:spPr>
          <a:xfrm>
            <a:off x="603475"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Inter"/>
                <a:ea typeface="Inter"/>
                <a:cs typeface="Inter"/>
                <a:sym typeface="Inter"/>
              </a:rPr>
              <a:t>Confidential</a:t>
            </a:r>
            <a:endParaRPr b="0" i="0" sz="700" u="none" cap="none" strike="noStrike">
              <a:solidFill>
                <a:schemeClr val="dk1"/>
              </a:solidFill>
              <a:latin typeface="Inter"/>
              <a:ea typeface="Inter"/>
              <a:cs typeface="Inter"/>
              <a:sym typeface="Inter"/>
            </a:endParaRPr>
          </a:p>
        </p:txBody>
      </p:sp>
      <p:sp>
        <p:nvSpPr>
          <p:cNvPr id="156" name="Google Shape;156;p26"/>
          <p:cNvSpPr txBox="1"/>
          <p:nvPr>
            <p:ph idx="12" type="sldNum"/>
          </p:nvPr>
        </p:nvSpPr>
        <p:spPr>
          <a:xfrm>
            <a:off x="420872" y="203200"/>
            <a:ext cx="428700" cy="3936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Inter Light"/>
                <a:ea typeface="Inter Light"/>
                <a:cs typeface="Inter Light"/>
                <a:sym typeface="Inter Light"/>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Inter Light"/>
                <a:ea typeface="Inter Light"/>
                <a:cs typeface="Inter Light"/>
                <a:sym typeface="Inter Light"/>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Inter Light"/>
                <a:ea typeface="Inter Light"/>
                <a:cs typeface="Inter Light"/>
                <a:sym typeface="Inter Light"/>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Inter Light"/>
                <a:ea typeface="Inter Light"/>
                <a:cs typeface="Inter Light"/>
                <a:sym typeface="Inter Light"/>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Inter Light"/>
                <a:ea typeface="Inter Light"/>
                <a:cs typeface="Inter Light"/>
                <a:sym typeface="Inter Light"/>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Inter Light"/>
                <a:ea typeface="Inter Light"/>
                <a:cs typeface="Inter Light"/>
                <a:sym typeface="Inter Light"/>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Inter Light"/>
                <a:ea typeface="Inter Light"/>
                <a:cs typeface="Inter Light"/>
                <a:sym typeface="Inter Light"/>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Inter Light"/>
                <a:ea typeface="Inter Light"/>
                <a:cs typeface="Inter Light"/>
                <a:sym typeface="Inter Light"/>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
        <p:nvSpPr>
          <p:cNvPr id="157" name="Google Shape;157;p26"/>
          <p:cNvSpPr/>
          <p:nvPr/>
        </p:nvSpPr>
        <p:spPr>
          <a:xfrm>
            <a:off x="1644650"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b="0" i="0" lang="en" sz="700" u="none" cap="none" strike="noStrike">
                <a:solidFill>
                  <a:schemeClr val="dk1"/>
                </a:solidFill>
                <a:latin typeface="Inter"/>
                <a:ea typeface="Inter"/>
                <a:cs typeface="Inter"/>
                <a:sym typeface="Inter"/>
              </a:rPr>
              <a:t>Copyright ©</a:t>
            </a:r>
            <a:endParaRPr b="0" i="0" sz="700" u="none" cap="none" strike="noStrike">
              <a:solidFill>
                <a:schemeClr val="dk1"/>
              </a:solidFill>
              <a:latin typeface="Inter"/>
              <a:ea typeface="Inter"/>
              <a:cs typeface="Inter"/>
              <a:sym typeface="Inte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eatures / Benefits">
  <p:cSld name="CUSTOM">
    <p:bg>
      <p:bgPr>
        <a:solidFill>
          <a:schemeClr val="lt1"/>
        </a:solidFill>
      </p:bgPr>
    </p:bg>
    <p:spTree>
      <p:nvGrpSpPr>
        <p:cNvPr id="158" name="Shape 158"/>
        <p:cNvGrpSpPr/>
        <p:nvPr/>
      </p:nvGrpSpPr>
      <p:grpSpPr>
        <a:xfrm>
          <a:off x="0" y="0"/>
          <a:ext cx="0" cy="0"/>
          <a:chOff x="0" y="0"/>
          <a:chExt cx="0" cy="0"/>
        </a:xfrm>
      </p:grpSpPr>
      <p:sp>
        <p:nvSpPr>
          <p:cNvPr id="159" name="Google Shape;159;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cxnSp>
        <p:nvCxnSpPr>
          <p:cNvPr id="160" name="Google Shape;160;p27"/>
          <p:cNvCxnSpPr/>
          <p:nvPr/>
        </p:nvCxnSpPr>
        <p:spPr>
          <a:xfrm rot="10800000">
            <a:off x="560525" y="279400"/>
            <a:ext cx="149400" cy="0"/>
          </a:xfrm>
          <a:prstGeom prst="straightConnector1">
            <a:avLst/>
          </a:prstGeom>
          <a:noFill/>
          <a:ln cap="flat" cmpd="sng" w="9525">
            <a:solidFill>
              <a:schemeClr val="dk1"/>
            </a:solidFill>
            <a:prstDash val="solid"/>
            <a:round/>
            <a:headEnd len="sm" w="sm" type="none"/>
            <a:tailEnd len="sm" w="sm" type="none"/>
          </a:ln>
        </p:spPr>
      </p:cxnSp>
      <p:sp>
        <p:nvSpPr>
          <p:cNvPr id="161" name="Google Shape;161;p27"/>
          <p:cNvSpPr txBox="1"/>
          <p:nvPr>
            <p:ph type="title"/>
          </p:nvPr>
        </p:nvSpPr>
        <p:spPr>
          <a:xfrm>
            <a:off x="452575" y="633600"/>
            <a:ext cx="3954600" cy="1316100"/>
          </a:xfrm>
          <a:prstGeom prst="rect">
            <a:avLst/>
          </a:prstGeom>
          <a:noFill/>
          <a:ln>
            <a:noFill/>
          </a:ln>
        </p:spPr>
        <p:txBody>
          <a:bodyPr anchorCtr="0" anchor="t" bIns="91425" lIns="91425" spcFirstLastPara="1" rIns="91425" wrap="square" tIns="91425">
            <a:noAutofit/>
          </a:bodyPr>
          <a:lstStyle>
            <a:lvl1pPr lvl="0" algn="l">
              <a:lnSpc>
                <a:spcPct val="80000"/>
              </a:lnSpc>
              <a:spcBef>
                <a:spcPts val="0"/>
              </a:spcBef>
              <a:spcAft>
                <a:spcPts val="0"/>
              </a:spcAft>
              <a:buSzPts val="4200"/>
              <a:buFont typeface="Inter"/>
              <a:buNone/>
              <a:defRPr/>
            </a:lvl1pPr>
            <a:lvl2pPr lvl="1" algn="l">
              <a:lnSpc>
                <a:spcPct val="80000"/>
              </a:lnSpc>
              <a:spcBef>
                <a:spcPts val="0"/>
              </a:spcBef>
              <a:spcAft>
                <a:spcPts val="0"/>
              </a:spcAft>
              <a:buSzPts val="4200"/>
              <a:buFont typeface="Inter"/>
              <a:buNone/>
              <a:defRPr b="1"/>
            </a:lvl2pPr>
            <a:lvl3pPr lvl="2" algn="l">
              <a:lnSpc>
                <a:spcPct val="80000"/>
              </a:lnSpc>
              <a:spcBef>
                <a:spcPts val="0"/>
              </a:spcBef>
              <a:spcAft>
                <a:spcPts val="0"/>
              </a:spcAft>
              <a:buSzPts val="4200"/>
              <a:buFont typeface="Inter"/>
              <a:buNone/>
              <a:defRPr b="1"/>
            </a:lvl3pPr>
            <a:lvl4pPr lvl="3" algn="l">
              <a:lnSpc>
                <a:spcPct val="80000"/>
              </a:lnSpc>
              <a:spcBef>
                <a:spcPts val="0"/>
              </a:spcBef>
              <a:spcAft>
                <a:spcPts val="0"/>
              </a:spcAft>
              <a:buSzPts val="4200"/>
              <a:buFont typeface="Inter"/>
              <a:buNone/>
              <a:defRPr b="1"/>
            </a:lvl4pPr>
            <a:lvl5pPr lvl="4" algn="l">
              <a:lnSpc>
                <a:spcPct val="80000"/>
              </a:lnSpc>
              <a:spcBef>
                <a:spcPts val="0"/>
              </a:spcBef>
              <a:spcAft>
                <a:spcPts val="0"/>
              </a:spcAft>
              <a:buSzPts val="4200"/>
              <a:buFont typeface="Inter"/>
              <a:buNone/>
              <a:defRPr b="1"/>
            </a:lvl5pPr>
            <a:lvl6pPr lvl="5" algn="l">
              <a:lnSpc>
                <a:spcPct val="80000"/>
              </a:lnSpc>
              <a:spcBef>
                <a:spcPts val="0"/>
              </a:spcBef>
              <a:spcAft>
                <a:spcPts val="0"/>
              </a:spcAft>
              <a:buSzPts val="4200"/>
              <a:buFont typeface="Inter"/>
              <a:buNone/>
              <a:defRPr b="1"/>
            </a:lvl6pPr>
            <a:lvl7pPr lvl="6" algn="l">
              <a:lnSpc>
                <a:spcPct val="80000"/>
              </a:lnSpc>
              <a:spcBef>
                <a:spcPts val="0"/>
              </a:spcBef>
              <a:spcAft>
                <a:spcPts val="0"/>
              </a:spcAft>
              <a:buSzPts val="4200"/>
              <a:buFont typeface="Inter"/>
              <a:buNone/>
              <a:defRPr b="1"/>
            </a:lvl7pPr>
            <a:lvl8pPr lvl="7" algn="l">
              <a:lnSpc>
                <a:spcPct val="80000"/>
              </a:lnSpc>
              <a:spcBef>
                <a:spcPts val="0"/>
              </a:spcBef>
              <a:spcAft>
                <a:spcPts val="0"/>
              </a:spcAft>
              <a:buSzPts val="4200"/>
              <a:buFont typeface="Inter"/>
              <a:buNone/>
              <a:defRPr b="1"/>
            </a:lvl8pPr>
            <a:lvl9pPr lvl="8" algn="l">
              <a:lnSpc>
                <a:spcPct val="80000"/>
              </a:lnSpc>
              <a:spcBef>
                <a:spcPts val="0"/>
              </a:spcBef>
              <a:spcAft>
                <a:spcPts val="0"/>
              </a:spcAft>
              <a:buSzPts val="4200"/>
              <a:buFont typeface="Inter"/>
              <a:buNone/>
              <a:defRPr b="1"/>
            </a:lvl9pPr>
          </a:lstStyle>
          <a:p/>
        </p:txBody>
      </p:sp>
      <p:sp>
        <p:nvSpPr>
          <p:cNvPr id="162" name="Google Shape;162;p27"/>
          <p:cNvSpPr txBox="1"/>
          <p:nvPr>
            <p:ph idx="1" type="body"/>
          </p:nvPr>
        </p:nvSpPr>
        <p:spPr>
          <a:xfrm>
            <a:off x="560525" y="1966775"/>
            <a:ext cx="3212700" cy="20802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SzPts val="1200"/>
              <a:buFont typeface="Inter"/>
              <a:buChar char="●"/>
              <a:defRPr/>
            </a:lvl1pPr>
            <a:lvl2pPr indent="-304800" lvl="1" marL="914400" algn="l">
              <a:lnSpc>
                <a:spcPct val="100000"/>
              </a:lnSpc>
              <a:spcBef>
                <a:spcPts val="0"/>
              </a:spcBef>
              <a:spcAft>
                <a:spcPts val="0"/>
              </a:spcAft>
              <a:buSzPts val="1200"/>
              <a:buFont typeface="Inter"/>
              <a:buChar char="○"/>
              <a:defRPr/>
            </a:lvl2pPr>
            <a:lvl3pPr indent="-304800" lvl="2" marL="1371600" algn="l">
              <a:lnSpc>
                <a:spcPct val="100000"/>
              </a:lnSpc>
              <a:spcBef>
                <a:spcPts val="0"/>
              </a:spcBef>
              <a:spcAft>
                <a:spcPts val="0"/>
              </a:spcAft>
              <a:buSzPts val="1200"/>
              <a:buFont typeface="Inter"/>
              <a:buChar char="■"/>
              <a:defRPr/>
            </a:lvl3pPr>
            <a:lvl4pPr indent="-304800" lvl="3" marL="1828800" algn="l">
              <a:lnSpc>
                <a:spcPct val="100000"/>
              </a:lnSpc>
              <a:spcBef>
                <a:spcPts val="0"/>
              </a:spcBef>
              <a:spcAft>
                <a:spcPts val="0"/>
              </a:spcAft>
              <a:buSzPts val="1200"/>
              <a:buFont typeface="Inter"/>
              <a:buChar char="●"/>
              <a:defRPr/>
            </a:lvl4pPr>
            <a:lvl5pPr indent="-304800" lvl="4" marL="2286000" algn="l">
              <a:lnSpc>
                <a:spcPct val="100000"/>
              </a:lnSpc>
              <a:spcBef>
                <a:spcPts val="0"/>
              </a:spcBef>
              <a:spcAft>
                <a:spcPts val="0"/>
              </a:spcAft>
              <a:buSzPts val="1200"/>
              <a:buFont typeface="Inter"/>
              <a:buChar char="○"/>
              <a:defRPr/>
            </a:lvl5pPr>
            <a:lvl6pPr indent="-304800" lvl="5" marL="2743200" algn="l">
              <a:lnSpc>
                <a:spcPct val="100000"/>
              </a:lnSpc>
              <a:spcBef>
                <a:spcPts val="0"/>
              </a:spcBef>
              <a:spcAft>
                <a:spcPts val="0"/>
              </a:spcAft>
              <a:buSzPts val="1200"/>
              <a:buFont typeface="Inter"/>
              <a:buChar char="■"/>
              <a:defRPr/>
            </a:lvl6pPr>
            <a:lvl7pPr indent="-304800" lvl="6" marL="3200400" algn="l">
              <a:lnSpc>
                <a:spcPct val="100000"/>
              </a:lnSpc>
              <a:spcBef>
                <a:spcPts val="0"/>
              </a:spcBef>
              <a:spcAft>
                <a:spcPts val="0"/>
              </a:spcAft>
              <a:buSzPts val="1200"/>
              <a:buFont typeface="Inter"/>
              <a:buChar char="●"/>
              <a:defRPr/>
            </a:lvl7pPr>
            <a:lvl8pPr indent="-304800" lvl="7" marL="3657600" algn="l">
              <a:lnSpc>
                <a:spcPct val="100000"/>
              </a:lnSpc>
              <a:spcBef>
                <a:spcPts val="0"/>
              </a:spcBef>
              <a:spcAft>
                <a:spcPts val="0"/>
              </a:spcAft>
              <a:buSzPts val="1200"/>
              <a:buFont typeface="Inter"/>
              <a:buChar char="○"/>
              <a:defRPr/>
            </a:lvl8pPr>
            <a:lvl9pPr indent="-304800" lvl="8" marL="4114800" algn="l">
              <a:lnSpc>
                <a:spcPct val="100000"/>
              </a:lnSpc>
              <a:spcBef>
                <a:spcPts val="0"/>
              </a:spcBef>
              <a:spcAft>
                <a:spcPts val="0"/>
              </a:spcAft>
              <a:buSzPts val="1200"/>
              <a:buFont typeface="Inter"/>
              <a:buChar char="■"/>
              <a:defRPr/>
            </a:lvl9pPr>
          </a:lstStyle>
          <a:p/>
        </p:txBody>
      </p:sp>
      <p:sp>
        <p:nvSpPr>
          <p:cNvPr id="163" name="Google Shape;163;p27"/>
          <p:cNvSpPr/>
          <p:nvPr/>
        </p:nvSpPr>
        <p:spPr>
          <a:xfrm>
            <a:off x="603475"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Inter"/>
                <a:ea typeface="Inter"/>
                <a:cs typeface="Inter"/>
                <a:sym typeface="Inter"/>
              </a:rPr>
              <a:t>Confidential</a:t>
            </a:r>
            <a:endParaRPr b="0" i="0" sz="700" u="none" cap="none" strike="noStrike">
              <a:solidFill>
                <a:schemeClr val="dk1"/>
              </a:solidFill>
              <a:latin typeface="Inter"/>
              <a:ea typeface="Inter"/>
              <a:cs typeface="Inter"/>
              <a:sym typeface="Inter"/>
            </a:endParaRPr>
          </a:p>
        </p:txBody>
      </p:sp>
      <p:sp>
        <p:nvSpPr>
          <p:cNvPr id="164" name="Google Shape;164;p27"/>
          <p:cNvSpPr txBox="1"/>
          <p:nvPr>
            <p:ph idx="2" type="sldNum"/>
          </p:nvPr>
        </p:nvSpPr>
        <p:spPr>
          <a:xfrm>
            <a:off x="420872" y="203200"/>
            <a:ext cx="428700" cy="3936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accent2"/>
                </a:solidFill>
                <a:latin typeface="Inter Light"/>
                <a:ea typeface="Inter Light"/>
                <a:cs typeface="Inter Light"/>
                <a:sym typeface="Inter Light"/>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accent2"/>
                </a:solidFill>
                <a:latin typeface="Inter Light"/>
                <a:ea typeface="Inter Light"/>
                <a:cs typeface="Inter Light"/>
                <a:sym typeface="Inter Light"/>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accent2"/>
                </a:solidFill>
                <a:latin typeface="Inter Light"/>
                <a:ea typeface="Inter Light"/>
                <a:cs typeface="Inter Light"/>
                <a:sym typeface="Inter Light"/>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accent2"/>
                </a:solidFill>
                <a:latin typeface="Inter Light"/>
                <a:ea typeface="Inter Light"/>
                <a:cs typeface="Inter Light"/>
                <a:sym typeface="Inter Light"/>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accent2"/>
                </a:solidFill>
                <a:latin typeface="Inter Light"/>
                <a:ea typeface="Inter Light"/>
                <a:cs typeface="Inter Light"/>
                <a:sym typeface="Inter Light"/>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accent2"/>
                </a:solidFill>
                <a:latin typeface="Inter Light"/>
                <a:ea typeface="Inter Light"/>
                <a:cs typeface="Inter Light"/>
                <a:sym typeface="Inter Light"/>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accent2"/>
                </a:solidFill>
                <a:latin typeface="Inter Light"/>
                <a:ea typeface="Inter Light"/>
                <a:cs typeface="Inter Light"/>
                <a:sym typeface="Inter Light"/>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accent2"/>
                </a:solidFill>
                <a:latin typeface="Inter Light"/>
                <a:ea typeface="Inter Light"/>
                <a:cs typeface="Inter Light"/>
                <a:sym typeface="Inter Light"/>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accent2"/>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
        <p:nvSpPr>
          <p:cNvPr id="165" name="Google Shape;165;p27"/>
          <p:cNvSpPr/>
          <p:nvPr/>
        </p:nvSpPr>
        <p:spPr>
          <a:xfrm>
            <a:off x="1644650"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b="0" i="0" lang="en" sz="700" u="none" cap="none" strike="noStrike">
                <a:solidFill>
                  <a:schemeClr val="dk1"/>
                </a:solidFill>
                <a:latin typeface="Inter"/>
                <a:ea typeface="Inter"/>
                <a:cs typeface="Inter"/>
                <a:sym typeface="Inter"/>
              </a:rPr>
              <a:t>Copyright ©</a:t>
            </a:r>
            <a:endParaRPr b="0" i="0" sz="700" u="none" cap="none" strike="noStrike">
              <a:solidFill>
                <a:schemeClr val="dk1"/>
              </a:solidFill>
              <a:latin typeface="Inter"/>
              <a:ea typeface="Inter"/>
              <a:cs typeface="Inter"/>
              <a:sym typeface="Inte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Images">
  <p:cSld name="CUSTOM_1">
    <p:bg>
      <p:bgPr>
        <a:solidFill>
          <a:schemeClr val="dk2"/>
        </a:solidFill>
      </p:bgPr>
    </p:bg>
    <p:spTree>
      <p:nvGrpSpPr>
        <p:cNvPr id="166" name="Shape 166"/>
        <p:cNvGrpSpPr/>
        <p:nvPr/>
      </p:nvGrpSpPr>
      <p:grpSpPr>
        <a:xfrm>
          <a:off x="0" y="0"/>
          <a:ext cx="0" cy="0"/>
          <a:chOff x="0" y="0"/>
          <a:chExt cx="0" cy="0"/>
        </a:xfrm>
      </p:grpSpPr>
      <p:sp>
        <p:nvSpPr>
          <p:cNvPr id="167" name="Google Shape;167;p28"/>
          <p:cNvSpPr/>
          <p:nvPr>
            <p:ph idx="2" type="pic"/>
          </p:nvPr>
        </p:nvSpPr>
        <p:spPr>
          <a:xfrm>
            <a:off x="211850" y="203250"/>
            <a:ext cx="4292400" cy="4737000"/>
          </a:xfrm>
          <a:prstGeom prst="roundRect">
            <a:avLst>
              <a:gd fmla="val 3358" name="adj"/>
            </a:avLst>
          </a:prstGeom>
          <a:noFill/>
          <a:ln>
            <a:noFill/>
          </a:ln>
        </p:spPr>
      </p:sp>
      <p:sp>
        <p:nvSpPr>
          <p:cNvPr id="168" name="Google Shape;168;p28"/>
          <p:cNvSpPr/>
          <p:nvPr>
            <p:ph idx="3" type="pic"/>
          </p:nvPr>
        </p:nvSpPr>
        <p:spPr>
          <a:xfrm>
            <a:off x="4639750" y="203250"/>
            <a:ext cx="4292400" cy="4737000"/>
          </a:xfrm>
          <a:prstGeom prst="roundRect">
            <a:avLst>
              <a:gd fmla="val 3358" name="adj"/>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 Competition">
  <p:cSld name="CUSTOM_2">
    <p:bg>
      <p:bgPr>
        <a:solidFill>
          <a:schemeClr val="lt1"/>
        </a:solidFill>
      </p:bgPr>
    </p:bg>
    <p:spTree>
      <p:nvGrpSpPr>
        <p:cNvPr id="169" name="Shape 169"/>
        <p:cNvGrpSpPr/>
        <p:nvPr/>
      </p:nvGrpSpPr>
      <p:grpSpPr>
        <a:xfrm>
          <a:off x="0" y="0"/>
          <a:ext cx="0" cy="0"/>
          <a:chOff x="0" y="0"/>
          <a:chExt cx="0" cy="0"/>
        </a:xfrm>
      </p:grpSpPr>
      <p:sp>
        <p:nvSpPr>
          <p:cNvPr id="170" name="Google Shape;170;p29"/>
          <p:cNvSpPr/>
          <p:nvPr>
            <p:ph idx="2" type="pic"/>
          </p:nvPr>
        </p:nvSpPr>
        <p:spPr>
          <a:xfrm>
            <a:off x="4014725" y="557375"/>
            <a:ext cx="1374300" cy="1471500"/>
          </a:xfrm>
          <a:prstGeom prst="roundRect">
            <a:avLst>
              <a:gd fmla="val 7582" name="adj"/>
            </a:avLst>
          </a:prstGeom>
          <a:noFill/>
          <a:ln>
            <a:noFill/>
          </a:ln>
        </p:spPr>
      </p:sp>
      <p:sp>
        <p:nvSpPr>
          <p:cNvPr id="171" name="Google Shape;171;p29"/>
          <p:cNvSpPr/>
          <p:nvPr>
            <p:ph idx="3" type="pic"/>
          </p:nvPr>
        </p:nvSpPr>
        <p:spPr>
          <a:xfrm>
            <a:off x="5688575" y="557375"/>
            <a:ext cx="1374300" cy="1471500"/>
          </a:xfrm>
          <a:prstGeom prst="roundRect">
            <a:avLst>
              <a:gd fmla="val 7582" name="adj"/>
            </a:avLst>
          </a:prstGeom>
          <a:noFill/>
          <a:ln>
            <a:noFill/>
          </a:ln>
        </p:spPr>
      </p:sp>
      <p:sp>
        <p:nvSpPr>
          <p:cNvPr id="172" name="Google Shape;172;p29"/>
          <p:cNvSpPr/>
          <p:nvPr>
            <p:ph idx="4" type="pic"/>
          </p:nvPr>
        </p:nvSpPr>
        <p:spPr>
          <a:xfrm>
            <a:off x="7362425" y="557375"/>
            <a:ext cx="1374300" cy="1471500"/>
          </a:xfrm>
          <a:prstGeom prst="roundRect">
            <a:avLst>
              <a:gd fmla="val 7582" name="adj"/>
            </a:avLst>
          </a:prstGeom>
          <a:noFill/>
          <a:ln>
            <a:noFill/>
          </a:ln>
        </p:spPr>
      </p:sp>
      <p:sp>
        <p:nvSpPr>
          <p:cNvPr id="173" name="Google Shape;173;p29"/>
          <p:cNvSpPr/>
          <p:nvPr>
            <p:ph idx="5" type="pic"/>
          </p:nvPr>
        </p:nvSpPr>
        <p:spPr>
          <a:xfrm>
            <a:off x="4014725" y="2644475"/>
            <a:ext cx="1374300" cy="1471500"/>
          </a:xfrm>
          <a:prstGeom prst="roundRect">
            <a:avLst>
              <a:gd fmla="val 7582" name="adj"/>
            </a:avLst>
          </a:prstGeom>
          <a:noFill/>
          <a:ln>
            <a:noFill/>
          </a:ln>
        </p:spPr>
      </p:sp>
      <p:sp>
        <p:nvSpPr>
          <p:cNvPr id="174" name="Google Shape;174;p29"/>
          <p:cNvSpPr/>
          <p:nvPr>
            <p:ph idx="6" type="pic"/>
          </p:nvPr>
        </p:nvSpPr>
        <p:spPr>
          <a:xfrm>
            <a:off x="5688575" y="2644475"/>
            <a:ext cx="1374300" cy="1471500"/>
          </a:xfrm>
          <a:prstGeom prst="roundRect">
            <a:avLst>
              <a:gd fmla="val 7582" name="adj"/>
            </a:avLst>
          </a:prstGeom>
          <a:noFill/>
          <a:ln>
            <a:noFill/>
          </a:ln>
        </p:spPr>
      </p:sp>
      <p:sp>
        <p:nvSpPr>
          <p:cNvPr id="175" name="Google Shape;175;p29"/>
          <p:cNvSpPr/>
          <p:nvPr>
            <p:ph idx="7" type="pic"/>
          </p:nvPr>
        </p:nvSpPr>
        <p:spPr>
          <a:xfrm>
            <a:off x="7362425" y="2644475"/>
            <a:ext cx="1374300" cy="1471500"/>
          </a:xfrm>
          <a:prstGeom prst="roundRect">
            <a:avLst>
              <a:gd fmla="val 7582" name="adj"/>
            </a:avLst>
          </a:prstGeom>
          <a:noFill/>
          <a:ln>
            <a:noFill/>
          </a:ln>
        </p:spPr>
      </p:sp>
      <p:cxnSp>
        <p:nvCxnSpPr>
          <p:cNvPr id="176" name="Google Shape;176;p29"/>
          <p:cNvCxnSpPr/>
          <p:nvPr/>
        </p:nvCxnSpPr>
        <p:spPr>
          <a:xfrm rot="10800000">
            <a:off x="560525" y="279400"/>
            <a:ext cx="149400" cy="0"/>
          </a:xfrm>
          <a:prstGeom prst="straightConnector1">
            <a:avLst/>
          </a:prstGeom>
          <a:noFill/>
          <a:ln cap="flat" cmpd="sng" w="9525">
            <a:solidFill>
              <a:schemeClr val="dk1"/>
            </a:solidFill>
            <a:prstDash val="solid"/>
            <a:round/>
            <a:headEnd len="sm" w="sm" type="none"/>
            <a:tailEnd len="sm" w="sm" type="none"/>
          </a:ln>
        </p:spPr>
      </p:cxnSp>
      <p:sp>
        <p:nvSpPr>
          <p:cNvPr id="177" name="Google Shape;177;p29"/>
          <p:cNvSpPr txBox="1"/>
          <p:nvPr>
            <p:ph type="title"/>
          </p:nvPr>
        </p:nvSpPr>
        <p:spPr>
          <a:xfrm>
            <a:off x="452575" y="596800"/>
            <a:ext cx="3262500" cy="1359600"/>
          </a:xfrm>
          <a:prstGeom prst="rect">
            <a:avLst/>
          </a:prstGeom>
          <a:noFill/>
          <a:ln>
            <a:noFill/>
          </a:ln>
        </p:spPr>
        <p:txBody>
          <a:bodyPr anchorCtr="0" anchor="t" bIns="91425" lIns="91425" spcFirstLastPara="1" rIns="91425" wrap="square" tIns="91425">
            <a:noAutofit/>
          </a:bodyPr>
          <a:lstStyle>
            <a:lvl1pPr lvl="0" algn="l">
              <a:lnSpc>
                <a:spcPct val="80000"/>
              </a:lnSpc>
              <a:spcBef>
                <a:spcPts val="0"/>
              </a:spcBef>
              <a:spcAft>
                <a:spcPts val="0"/>
              </a:spcAft>
              <a:buSzPts val="4200"/>
              <a:buFont typeface="Inter"/>
              <a:buNone/>
              <a:defRPr/>
            </a:lvl1pPr>
            <a:lvl2pPr lvl="1" algn="l">
              <a:lnSpc>
                <a:spcPct val="80000"/>
              </a:lnSpc>
              <a:spcBef>
                <a:spcPts val="0"/>
              </a:spcBef>
              <a:spcAft>
                <a:spcPts val="0"/>
              </a:spcAft>
              <a:buSzPts val="4800"/>
              <a:buFont typeface="Inter"/>
              <a:buNone/>
              <a:defRPr b="1" sz="4800"/>
            </a:lvl2pPr>
            <a:lvl3pPr lvl="2" algn="l">
              <a:lnSpc>
                <a:spcPct val="80000"/>
              </a:lnSpc>
              <a:spcBef>
                <a:spcPts val="0"/>
              </a:spcBef>
              <a:spcAft>
                <a:spcPts val="0"/>
              </a:spcAft>
              <a:buSzPts val="4800"/>
              <a:buFont typeface="Inter"/>
              <a:buNone/>
              <a:defRPr b="1" sz="4800"/>
            </a:lvl3pPr>
            <a:lvl4pPr lvl="3" algn="l">
              <a:lnSpc>
                <a:spcPct val="80000"/>
              </a:lnSpc>
              <a:spcBef>
                <a:spcPts val="0"/>
              </a:spcBef>
              <a:spcAft>
                <a:spcPts val="0"/>
              </a:spcAft>
              <a:buSzPts val="4800"/>
              <a:buFont typeface="Inter"/>
              <a:buNone/>
              <a:defRPr b="1" sz="4800"/>
            </a:lvl4pPr>
            <a:lvl5pPr lvl="4" algn="l">
              <a:lnSpc>
                <a:spcPct val="80000"/>
              </a:lnSpc>
              <a:spcBef>
                <a:spcPts val="0"/>
              </a:spcBef>
              <a:spcAft>
                <a:spcPts val="0"/>
              </a:spcAft>
              <a:buSzPts val="4800"/>
              <a:buFont typeface="Inter"/>
              <a:buNone/>
              <a:defRPr b="1" sz="4800"/>
            </a:lvl5pPr>
            <a:lvl6pPr lvl="5" algn="l">
              <a:lnSpc>
                <a:spcPct val="80000"/>
              </a:lnSpc>
              <a:spcBef>
                <a:spcPts val="0"/>
              </a:spcBef>
              <a:spcAft>
                <a:spcPts val="0"/>
              </a:spcAft>
              <a:buSzPts val="4800"/>
              <a:buFont typeface="Inter"/>
              <a:buNone/>
              <a:defRPr b="1" sz="4800"/>
            </a:lvl6pPr>
            <a:lvl7pPr lvl="6" algn="l">
              <a:lnSpc>
                <a:spcPct val="80000"/>
              </a:lnSpc>
              <a:spcBef>
                <a:spcPts val="0"/>
              </a:spcBef>
              <a:spcAft>
                <a:spcPts val="0"/>
              </a:spcAft>
              <a:buSzPts val="4800"/>
              <a:buFont typeface="Inter"/>
              <a:buNone/>
              <a:defRPr b="1" sz="4800"/>
            </a:lvl7pPr>
            <a:lvl8pPr lvl="7" algn="l">
              <a:lnSpc>
                <a:spcPct val="80000"/>
              </a:lnSpc>
              <a:spcBef>
                <a:spcPts val="0"/>
              </a:spcBef>
              <a:spcAft>
                <a:spcPts val="0"/>
              </a:spcAft>
              <a:buSzPts val="4800"/>
              <a:buFont typeface="Inter"/>
              <a:buNone/>
              <a:defRPr b="1" sz="4800"/>
            </a:lvl8pPr>
            <a:lvl9pPr lvl="8" algn="l">
              <a:lnSpc>
                <a:spcPct val="80000"/>
              </a:lnSpc>
              <a:spcBef>
                <a:spcPts val="0"/>
              </a:spcBef>
              <a:spcAft>
                <a:spcPts val="0"/>
              </a:spcAft>
              <a:buSzPts val="4800"/>
              <a:buFont typeface="Inter"/>
              <a:buNone/>
              <a:defRPr b="1" sz="4800"/>
            </a:lvl9pPr>
          </a:lstStyle>
          <a:p/>
        </p:txBody>
      </p:sp>
      <p:sp>
        <p:nvSpPr>
          <p:cNvPr id="178" name="Google Shape;178;p29"/>
          <p:cNvSpPr txBox="1"/>
          <p:nvPr>
            <p:ph idx="1" type="subTitle"/>
          </p:nvPr>
        </p:nvSpPr>
        <p:spPr>
          <a:xfrm>
            <a:off x="452575" y="1956400"/>
            <a:ext cx="2616000" cy="627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Font typeface="Inter SemiBold"/>
              <a:buNone/>
              <a:defRPr sz="1600"/>
            </a:lvl1pPr>
            <a:lvl2pPr lvl="1" algn="l">
              <a:lnSpc>
                <a:spcPct val="100000"/>
              </a:lnSpc>
              <a:spcBef>
                <a:spcPts val="0"/>
              </a:spcBef>
              <a:spcAft>
                <a:spcPts val="0"/>
              </a:spcAft>
              <a:buSzPts val="1600"/>
              <a:buFont typeface="Inter SemiBold"/>
              <a:buNone/>
              <a:defRPr sz="1600"/>
            </a:lvl2pPr>
            <a:lvl3pPr lvl="2" algn="l">
              <a:lnSpc>
                <a:spcPct val="100000"/>
              </a:lnSpc>
              <a:spcBef>
                <a:spcPts val="0"/>
              </a:spcBef>
              <a:spcAft>
                <a:spcPts val="0"/>
              </a:spcAft>
              <a:buSzPts val="1600"/>
              <a:buFont typeface="Inter SemiBold"/>
              <a:buNone/>
              <a:defRPr sz="1600"/>
            </a:lvl3pPr>
            <a:lvl4pPr lvl="3" algn="l">
              <a:lnSpc>
                <a:spcPct val="100000"/>
              </a:lnSpc>
              <a:spcBef>
                <a:spcPts val="0"/>
              </a:spcBef>
              <a:spcAft>
                <a:spcPts val="0"/>
              </a:spcAft>
              <a:buSzPts val="1600"/>
              <a:buFont typeface="Inter SemiBold"/>
              <a:buNone/>
              <a:defRPr sz="1600"/>
            </a:lvl4pPr>
            <a:lvl5pPr lvl="4" algn="l">
              <a:lnSpc>
                <a:spcPct val="100000"/>
              </a:lnSpc>
              <a:spcBef>
                <a:spcPts val="0"/>
              </a:spcBef>
              <a:spcAft>
                <a:spcPts val="0"/>
              </a:spcAft>
              <a:buSzPts val="1600"/>
              <a:buFont typeface="Inter SemiBold"/>
              <a:buNone/>
              <a:defRPr sz="1600"/>
            </a:lvl5pPr>
            <a:lvl6pPr lvl="5" algn="l">
              <a:lnSpc>
                <a:spcPct val="100000"/>
              </a:lnSpc>
              <a:spcBef>
                <a:spcPts val="0"/>
              </a:spcBef>
              <a:spcAft>
                <a:spcPts val="0"/>
              </a:spcAft>
              <a:buSzPts val="1600"/>
              <a:buFont typeface="Inter SemiBold"/>
              <a:buNone/>
              <a:defRPr sz="1600"/>
            </a:lvl6pPr>
            <a:lvl7pPr lvl="6" algn="l">
              <a:lnSpc>
                <a:spcPct val="100000"/>
              </a:lnSpc>
              <a:spcBef>
                <a:spcPts val="0"/>
              </a:spcBef>
              <a:spcAft>
                <a:spcPts val="0"/>
              </a:spcAft>
              <a:buSzPts val="1600"/>
              <a:buFont typeface="Inter SemiBold"/>
              <a:buNone/>
              <a:defRPr sz="1600"/>
            </a:lvl7pPr>
            <a:lvl8pPr lvl="7" algn="l">
              <a:lnSpc>
                <a:spcPct val="100000"/>
              </a:lnSpc>
              <a:spcBef>
                <a:spcPts val="0"/>
              </a:spcBef>
              <a:spcAft>
                <a:spcPts val="0"/>
              </a:spcAft>
              <a:buSzPts val="1600"/>
              <a:buFont typeface="Inter SemiBold"/>
              <a:buNone/>
              <a:defRPr sz="1600"/>
            </a:lvl8pPr>
            <a:lvl9pPr lvl="8" algn="l">
              <a:lnSpc>
                <a:spcPct val="100000"/>
              </a:lnSpc>
              <a:spcBef>
                <a:spcPts val="0"/>
              </a:spcBef>
              <a:spcAft>
                <a:spcPts val="0"/>
              </a:spcAft>
              <a:buSzPts val="1600"/>
              <a:buFont typeface="Inter SemiBold"/>
              <a:buNone/>
              <a:defRPr sz="1600"/>
            </a:lvl9pPr>
          </a:lstStyle>
          <a:p/>
        </p:txBody>
      </p:sp>
      <p:sp>
        <p:nvSpPr>
          <p:cNvPr id="179" name="Google Shape;179;p29"/>
          <p:cNvSpPr txBox="1"/>
          <p:nvPr>
            <p:ph idx="8" type="body"/>
          </p:nvPr>
        </p:nvSpPr>
        <p:spPr>
          <a:xfrm>
            <a:off x="467825" y="2583700"/>
            <a:ext cx="3247200" cy="9450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Font typeface="Inter"/>
              <a:buChar char="●"/>
              <a:defRPr/>
            </a:lvl1pPr>
            <a:lvl2pPr indent="-304800" lvl="1" marL="914400" algn="l">
              <a:lnSpc>
                <a:spcPct val="115000"/>
              </a:lnSpc>
              <a:spcBef>
                <a:spcPts val="0"/>
              </a:spcBef>
              <a:spcAft>
                <a:spcPts val="0"/>
              </a:spcAft>
              <a:buSzPts val="1200"/>
              <a:buFont typeface="Inter"/>
              <a:buChar char="○"/>
              <a:defRPr/>
            </a:lvl2pPr>
            <a:lvl3pPr indent="-304800" lvl="2" marL="1371600" algn="l">
              <a:lnSpc>
                <a:spcPct val="115000"/>
              </a:lnSpc>
              <a:spcBef>
                <a:spcPts val="0"/>
              </a:spcBef>
              <a:spcAft>
                <a:spcPts val="0"/>
              </a:spcAft>
              <a:buSzPts val="1200"/>
              <a:buFont typeface="Inter"/>
              <a:buChar char="■"/>
              <a:defRPr/>
            </a:lvl3pPr>
            <a:lvl4pPr indent="-304800" lvl="3" marL="1828800" algn="l">
              <a:lnSpc>
                <a:spcPct val="115000"/>
              </a:lnSpc>
              <a:spcBef>
                <a:spcPts val="0"/>
              </a:spcBef>
              <a:spcAft>
                <a:spcPts val="0"/>
              </a:spcAft>
              <a:buSzPts val="1200"/>
              <a:buFont typeface="Inter"/>
              <a:buChar char="●"/>
              <a:defRPr/>
            </a:lvl4pPr>
            <a:lvl5pPr indent="-304800" lvl="4" marL="2286000" algn="l">
              <a:lnSpc>
                <a:spcPct val="115000"/>
              </a:lnSpc>
              <a:spcBef>
                <a:spcPts val="0"/>
              </a:spcBef>
              <a:spcAft>
                <a:spcPts val="0"/>
              </a:spcAft>
              <a:buSzPts val="1200"/>
              <a:buFont typeface="Inter"/>
              <a:buChar char="○"/>
              <a:defRPr/>
            </a:lvl5pPr>
            <a:lvl6pPr indent="-304800" lvl="5" marL="2743200" algn="l">
              <a:lnSpc>
                <a:spcPct val="115000"/>
              </a:lnSpc>
              <a:spcBef>
                <a:spcPts val="0"/>
              </a:spcBef>
              <a:spcAft>
                <a:spcPts val="0"/>
              </a:spcAft>
              <a:buSzPts val="1200"/>
              <a:buFont typeface="Inter"/>
              <a:buChar char="■"/>
              <a:defRPr/>
            </a:lvl6pPr>
            <a:lvl7pPr indent="-304800" lvl="6" marL="3200400" algn="l">
              <a:lnSpc>
                <a:spcPct val="115000"/>
              </a:lnSpc>
              <a:spcBef>
                <a:spcPts val="0"/>
              </a:spcBef>
              <a:spcAft>
                <a:spcPts val="0"/>
              </a:spcAft>
              <a:buSzPts val="1200"/>
              <a:buFont typeface="Inter"/>
              <a:buChar char="●"/>
              <a:defRPr/>
            </a:lvl7pPr>
            <a:lvl8pPr indent="-304800" lvl="7" marL="3657600" algn="l">
              <a:lnSpc>
                <a:spcPct val="115000"/>
              </a:lnSpc>
              <a:spcBef>
                <a:spcPts val="0"/>
              </a:spcBef>
              <a:spcAft>
                <a:spcPts val="0"/>
              </a:spcAft>
              <a:buSzPts val="1200"/>
              <a:buFont typeface="Inter"/>
              <a:buChar char="○"/>
              <a:defRPr/>
            </a:lvl8pPr>
            <a:lvl9pPr indent="-304800" lvl="8" marL="4114800" algn="l">
              <a:lnSpc>
                <a:spcPct val="115000"/>
              </a:lnSpc>
              <a:spcBef>
                <a:spcPts val="0"/>
              </a:spcBef>
              <a:spcAft>
                <a:spcPts val="0"/>
              </a:spcAft>
              <a:buSzPts val="1200"/>
              <a:buFont typeface="Inter"/>
              <a:buChar char="■"/>
              <a:defRPr/>
            </a:lvl9pPr>
          </a:lstStyle>
          <a:p/>
        </p:txBody>
      </p:sp>
      <p:sp>
        <p:nvSpPr>
          <p:cNvPr id="180" name="Google Shape;180;p29"/>
          <p:cNvSpPr txBox="1"/>
          <p:nvPr>
            <p:ph idx="9" type="subTitle"/>
          </p:nvPr>
        </p:nvSpPr>
        <p:spPr>
          <a:xfrm>
            <a:off x="4014725" y="2028875"/>
            <a:ext cx="1374300" cy="627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
              <a:buFont typeface="Inter SemiBold"/>
              <a:buNone/>
              <a:defRPr sz="1200"/>
            </a:lvl1pPr>
            <a:lvl2pPr lvl="1" algn="ctr">
              <a:lnSpc>
                <a:spcPct val="100000"/>
              </a:lnSpc>
              <a:spcBef>
                <a:spcPts val="0"/>
              </a:spcBef>
              <a:spcAft>
                <a:spcPts val="0"/>
              </a:spcAft>
              <a:buSzPts val="1600"/>
              <a:buFont typeface="Inter SemiBold"/>
              <a:buNone/>
              <a:defRPr sz="1600"/>
            </a:lvl2pPr>
            <a:lvl3pPr lvl="2" algn="ctr">
              <a:lnSpc>
                <a:spcPct val="100000"/>
              </a:lnSpc>
              <a:spcBef>
                <a:spcPts val="0"/>
              </a:spcBef>
              <a:spcAft>
                <a:spcPts val="0"/>
              </a:spcAft>
              <a:buSzPts val="1600"/>
              <a:buFont typeface="Inter SemiBold"/>
              <a:buNone/>
              <a:defRPr sz="1600"/>
            </a:lvl3pPr>
            <a:lvl4pPr lvl="3" algn="ctr">
              <a:lnSpc>
                <a:spcPct val="100000"/>
              </a:lnSpc>
              <a:spcBef>
                <a:spcPts val="0"/>
              </a:spcBef>
              <a:spcAft>
                <a:spcPts val="0"/>
              </a:spcAft>
              <a:buSzPts val="1600"/>
              <a:buFont typeface="Inter SemiBold"/>
              <a:buNone/>
              <a:defRPr sz="1600"/>
            </a:lvl4pPr>
            <a:lvl5pPr lvl="4" algn="ctr">
              <a:lnSpc>
                <a:spcPct val="100000"/>
              </a:lnSpc>
              <a:spcBef>
                <a:spcPts val="0"/>
              </a:spcBef>
              <a:spcAft>
                <a:spcPts val="0"/>
              </a:spcAft>
              <a:buSzPts val="1600"/>
              <a:buFont typeface="Inter SemiBold"/>
              <a:buNone/>
              <a:defRPr sz="1600"/>
            </a:lvl5pPr>
            <a:lvl6pPr lvl="5" algn="ctr">
              <a:lnSpc>
                <a:spcPct val="100000"/>
              </a:lnSpc>
              <a:spcBef>
                <a:spcPts val="0"/>
              </a:spcBef>
              <a:spcAft>
                <a:spcPts val="0"/>
              </a:spcAft>
              <a:buSzPts val="1600"/>
              <a:buFont typeface="Inter SemiBold"/>
              <a:buNone/>
              <a:defRPr sz="1600"/>
            </a:lvl6pPr>
            <a:lvl7pPr lvl="6" algn="ctr">
              <a:lnSpc>
                <a:spcPct val="100000"/>
              </a:lnSpc>
              <a:spcBef>
                <a:spcPts val="0"/>
              </a:spcBef>
              <a:spcAft>
                <a:spcPts val="0"/>
              </a:spcAft>
              <a:buSzPts val="1600"/>
              <a:buFont typeface="Inter SemiBold"/>
              <a:buNone/>
              <a:defRPr sz="1600"/>
            </a:lvl7pPr>
            <a:lvl8pPr lvl="7" algn="ctr">
              <a:lnSpc>
                <a:spcPct val="100000"/>
              </a:lnSpc>
              <a:spcBef>
                <a:spcPts val="0"/>
              </a:spcBef>
              <a:spcAft>
                <a:spcPts val="0"/>
              </a:spcAft>
              <a:buSzPts val="1600"/>
              <a:buFont typeface="Inter SemiBold"/>
              <a:buNone/>
              <a:defRPr sz="1600"/>
            </a:lvl8pPr>
            <a:lvl9pPr lvl="8" algn="ctr">
              <a:lnSpc>
                <a:spcPct val="100000"/>
              </a:lnSpc>
              <a:spcBef>
                <a:spcPts val="0"/>
              </a:spcBef>
              <a:spcAft>
                <a:spcPts val="0"/>
              </a:spcAft>
              <a:buSzPts val="1600"/>
              <a:buFont typeface="Inter SemiBold"/>
              <a:buNone/>
              <a:defRPr sz="1600"/>
            </a:lvl9pPr>
          </a:lstStyle>
          <a:p/>
        </p:txBody>
      </p:sp>
      <p:sp>
        <p:nvSpPr>
          <p:cNvPr id="181" name="Google Shape;181;p29"/>
          <p:cNvSpPr txBox="1"/>
          <p:nvPr>
            <p:ph idx="13" type="subTitle"/>
          </p:nvPr>
        </p:nvSpPr>
        <p:spPr>
          <a:xfrm>
            <a:off x="5688575" y="2028875"/>
            <a:ext cx="1374300" cy="627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
              <a:buFont typeface="Inter SemiBold"/>
              <a:buNone/>
              <a:defRPr sz="1200"/>
            </a:lvl1pPr>
            <a:lvl2pPr lvl="1" algn="ctr">
              <a:lnSpc>
                <a:spcPct val="100000"/>
              </a:lnSpc>
              <a:spcBef>
                <a:spcPts val="0"/>
              </a:spcBef>
              <a:spcAft>
                <a:spcPts val="0"/>
              </a:spcAft>
              <a:buSzPts val="1600"/>
              <a:buFont typeface="Inter SemiBold"/>
              <a:buNone/>
              <a:defRPr sz="1600"/>
            </a:lvl2pPr>
            <a:lvl3pPr lvl="2" algn="ctr">
              <a:lnSpc>
                <a:spcPct val="100000"/>
              </a:lnSpc>
              <a:spcBef>
                <a:spcPts val="0"/>
              </a:spcBef>
              <a:spcAft>
                <a:spcPts val="0"/>
              </a:spcAft>
              <a:buSzPts val="1600"/>
              <a:buFont typeface="Inter SemiBold"/>
              <a:buNone/>
              <a:defRPr sz="1600"/>
            </a:lvl3pPr>
            <a:lvl4pPr lvl="3" algn="ctr">
              <a:lnSpc>
                <a:spcPct val="100000"/>
              </a:lnSpc>
              <a:spcBef>
                <a:spcPts val="0"/>
              </a:spcBef>
              <a:spcAft>
                <a:spcPts val="0"/>
              </a:spcAft>
              <a:buSzPts val="1600"/>
              <a:buFont typeface="Inter SemiBold"/>
              <a:buNone/>
              <a:defRPr sz="1600"/>
            </a:lvl4pPr>
            <a:lvl5pPr lvl="4" algn="ctr">
              <a:lnSpc>
                <a:spcPct val="100000"/>
              </a:lnSpc>
              <a:spcBef>
                <a:spcPts val="0"/>
              </a:spcBef>
              <a:spcAft>
                <a:spcPts val="0"/>
              </a:spcAft>
              <a:buSzPts val="1600"/>
              <a:buFont typeface="Inter SemiBold"/>
              <a:buNone/>
              <a:defRPr sz="1600"/>
            </a:lvl5pPr>
            <a:lvl6pPr lvl="5" algn="ctr">
              <a:lnSpc>
                <a:spcPct val="100000"/>
              </a:lnSpc>
              <a:spcBef>
                <a:spcPts val="0"/>
              </a:spcBef>
              <a:spcAft>
                <a:spcPts val="0"/>
              </a:spcAft>
              <a:buSzPts val="1600"/>
              <a:buFont typeface="Inter SemiBold"/>
              <a:buNone/>
              <a:defRPr sz="1600"/>
            </a:lvl6pPr>
            <a:lvl7pPr lvl="6" algn="ctr">
              <a:lnSpc>
                <a:spcPct val="100000"/>
              </a:lnSpc>
              <a:spcBef>
                <a:spcPts val="0"/>
              </a:spcBef>
              <a:spcAft>
                <a:spcPts val="0"/>
              </a:spcAft>
              <a:buSzPts val="1600"/>
              <a:buFont typeface="Inter SemiBold"/>
              <a:buNone/>
              <a:defRPr sz="1600"/>
            </a:lvl7pPr>
            <a:lvl8pPr lvl="7" algn="ctr">
              <a:lnSpc>
                <a:spcPct val="100000"/>
              </a:lnSpc>
              <a:spcBef>
                <a:spcPts val="0"/>
              </a:spcBef>
              <a:spcAft>
                <a:spcPts val="0"/>
              </a:spcAft>
              <a:buSzPts val="1600"/>
              <a:buFont typeface="Inter SemiBold"/>
              <a:buNone/>
              <a:defRPr sz="1600"/>
            </a:lvl8pPr>
            <a:lvl9pPr lvl="8" algn="ctr">
              <a:lnSpc>
                <a:spcPct val="100000"/>
              </a:lnSpc>
              <a:spcBef>
                <a:spcPts val="0"/>
              </a:spcBef>
              <a:spcAft>
                <a:spcPts val="0"/>
              </a:spcAft>
              <a:buSzPts val="1600"/>
              <a:buFont typeface="Inter SemiBold"/>
              <a:buNone/>
              <a:defRPr sz="1600"/>
            </a:lvl9pPr>
          </a:lstStyle>
          <a:p/>
        </p:txBody>
      </p:sp>
      <p:sp>
        <p:nvSpPr>
          <p:cNvPr id="182" name="Google Shape;182;p29"/>
          <p:cNvSpPr txBox="1"/>
          <p:nvPr>
            <p:ph idx="14" type="subTitle"/>
          </p:nvPr>
        </p:nvSpPr>
        <p:spPr>
          <a:xfrm>
            <a:off x="7362425" y="2028875"/>
            <a:ext cx="1374300" cy="627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
              <a:buFont typeface="Inter SemiBold"/>
              <a:buNone/>
              <a:defRPr sz="1200"/>
            </a:lvl1pPr>
            <a:lvl2pPr lvl="1" algn="ctr">
              <a:lnSpc>
                <a:spcPct val="100000"/>
              </a:lnSpc>
              <a:spcBef>
                <a:spcPts val="0"/>
              </a:spcBef>
              <a:spcAft>
                <a:spcPts val="0"/>
              </a:spcAft>
              <a:buSzPts val="1600"/>
              <a:buFont typeface="Inter SemiBold"/>
              <a:buNone/>
              <a:defRPr sz="1600"/>
            </a:lvl2pPr>
            <a:lvl3pPr lvl="2" algn="ctr">
              <a:lnSpc>
                <a:spcPct val="100000"/>
              </a:lnSpc>
              <a:spcBef>
                <a:spcPts val="0"/>
              </a:spcBef>
              <a:spcAft>
                <a:spcPts val="0"/>
              </a:spcAft>
              <a:buSzPts val="1600"/>
              <a:buFont typeface="Inter SemiBold"/>
              <a:buNone/>
              <a:defRPr sz="1600"/>
            </a:lvl3pPr>
            <a:lvl4pPr lvl="3" algn="ctr">
              <a:lnSpc>
                <a:spcPct val="100000"/>
              </a:lnSpc>
              <a:spcBef>
                <a:spcPts val="0"/>
              </a:spcBef>
              <a:spcAft>
                <a:spcPts val="0"/>
              </a:spcAft>
              <a:buSzPts val="1600"/>
              <a:buFont typeface="Inter SemiBold"/>
              <a:buNone/>
              <a:defRPr sz="1600"/>
            </a:lvl4pPr>
            <a:lvl5pPr lvl="4" algn="ctr">
              <a:lnSpc>
                <a:spcPct val="100000"/>
              </a:lnSpc>
              <a:spcBef>
                <a:spcPts val="0"/>
              </a:spcBef>
              <a:spcAft>
                <a:spcPts val="0"/>
              </a:spcAft>
              <a:buSzPts val="1600"/>
              <a:buFont typeface="Inter SemiBold"/>
              <a:buNone/>
              <a:defRPr sz="1600"/>
            </a:lvl5pPr>
            <a:lvl6pPr lvl="5" algn="ctr">
              <a:lnSpc>
                <a:spcPct val="100000"/>
              </a:lnSpc>
              <a:spcBef>
                <a:spcPts val="0"/>
              </a:spcBef>
              <a:spcAft>
                <a:spcPts val="0"/>
              </a:spcAft>
              <a:buSzPts val="1600"/>
              <a:buFont typeface="Inter SemiBold"/>
              <a:buNone/>
              <a:defRPr sz="1600"/>
            </a:lvl6pPr>
            <a:lvl7pPr lvl="6" algn="ctr">
              <a:lnSpc>
                <a:spcPct val="100000"/>
              </a:lnSpc>
              <a:spcBef>
                <a:spcPts val="0"/>
              </a:spcBef>
              <a:spcAft>
                <a:spcPts val="0"/>
              </a:spcAft>
              <a:buSzPts val="1600"/>
              <a:buFont typeface="Inter SemiBold"/>
              <a:buNone/>
              <a:defRPr sz="1600"/>
            </a:lvl7pPr>
            <a:lvl8pPr lvl="7" algn="ctr">
              <a:lnSpc>
                <a:spcPct val="100000"/>
              </a:lnSpc>
              <a:spcBef>
                <a:spcPts val="0"/>
              </a:spcBef>
              <a:spcAft>
                <a:spcPts val="0"/>
              </a:spcAft>
              <a:buSzPts val="1600"/>
              <a:buFont typeface="Inter SemiBold"/>
              <a:buNone/>
              <a:defRPr sz="1600"/>
            </a:lvl8pPr>
            <a:lvl9pPr lvl="8" algn="ctr">
              <a:lnSpc>
                <a:spcPct val="100000"/>
              </a:lnSpc>
              <a:spcBef>
                <a:spcPts val="0"/>
              </a:spcBef>
              <a:spcAft>
                <a:spcPts val="0"/>
              </a:spcAft>
              <a:buSzPts val="1600"/>
              <a:buFont typeface="Inter SemiBold"/>
              <a:buNone/>
              <a:defRPr sz="1600"/>
            </a:lvl9pPr>
          </a:lstStyle>
          <a:p/>
        </p:txBody>
      </p:sp>
      <p:sp>
        <p:nvSpPr>
          <p:cNvPr id="183" name="Google Shape;183;p29"/>
          <p:cNvSpPr txBox="1"/>
          <p:nvPr>
            <p:ph idx="15" type="subTitle"/>
          </p:nvPr>
        </p:nvSpPr>
        <p:spPr>
          <a:xfrm>
            <a:off x="4014725" y="4067725"/>
            <a:ext cx="1374300" cy="627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
              <a:buFont typeface="Inter SemiBold"/>
              <a:buNone/>
              <a:defRPr sz="1200"/>
            </a:lvl1pPr>
            <a:lvl2pPr lvl="1" algn="ctr">
              <a:lnSpc>
                <a:spcPct val="100000"/>
              </a:lnSpc>
              <a:spcBef>
                <a:spcPts val="0"/>
              </a:spcBef>
              <a:spcAft>
                <a:spcPts val="0"/>
              </a:spcAft>
              <a:buSzPts val="1600"/>
              <a:buFont typeface="Inter SemiBold"/>
              <a:buNone/>
              <a:defRPr sz="1600"/>
            </a:lvl2pPr>
            <a:lvl3pPr lvl="2" algn="ctr">
              <a:lnSpc>
                <a:spcPct val="100000"/>
              </a:lnSpc>
              <a:spcBef>
                <a:spcPts val="0"/>
              </a:spcBef>
              <a:spcAft>
                <a:spcPts val="0"/>
              </a:spcAft>
              <a:buSzPts val="1600"/>
              <a:buFont typeface="Inter SemiBold"/>
              <a:buNone/>
              <a:defRPr sz="1600"/>
            </a:lvl3pPr>
            <a:lvl4pPr lvl="3" algn="ctr">
              <a:lnSpc>
                <a:spcPct val="100000"/>
              </a:lnSpc>
              <a:spcBef>
                <a:spcPts val="0"/>
              </a:spcBef>
              <a:spcAft>
                <a:spcPts val="0"/>
              </a:spcAft>
              <a:buSzPts val="1600"/>
              <a:buFont typeface="Inter SemiBold"/>
              <a:buNone/>
              <a:defRPr sz="1600"/>
            </a:lvl4pPr>
            <a:lvl5pPr lvl="4" algn="ctr">
              <a:lnSpc>
                <a:spcPct val="100000"/>
              </a:lnSpc>
              <a:spcBef>
                <a:spcPts val="0"/>
              </a:spcBef>
              <a:spcAft>
                <a:spcPts val="0"/>
              </a:spcAft>
              <a:buSzPts val="1600"/>
              <a:buFont typeface="Inter SemiBold"/>
              <a:buNone/>
              <a:defRPr sz="1600"/>
            </a:lvl5pPr>
            <a:lvl6pPr lvl="5" algn="ctr">
              <a:lnSpc>
                <a:spcPct val="100000"/>
              </a:lnSpc>
              <a:spcBef>
                <a:spcPts val="0"/>
              </a:spcBef>
              <a:spcAft>
                <a:spcPts val="0"/>
              </a:spcAft>
              <a:buSzPts val="1600"/>
              <a:buFont typeface="Inter SemiBold"/>
              <a:buNone/>
              <a:defRPr sz="1600"/>
            </a:lvl6pPr>
            <a:lvl7pPr lvl="6" algn="ctr">
              <a:lnSpc>
                <a:spcPct val="100000"/>
              </a:lnSpc>
              <a:spcBef>
                <a:spcPts val="0"/>
              </a:spcBef>
              <a:spcAft>
                <a:spcPts val="0"/>
              </a:spcAft>
              <a:buSzPts val="1600"/>
              <a:buFont typeface="Inter SemiBold"/>
              <a:buNone/>
              <a:defRPr sz="1600"/>
            </a:lvl7pPr>
            <a:lvl8pPr lvl="7" algn="ctr">
              <a:lnSpc>
                <a:spcPct val="100000"/>
              </a:lnSpc>
              <a:spcBef>
                <a:spcPts val="0"/>
              </a:spcBef>
              <a:spcAft>
                <a:spcPts val="0"/>
              </a:spcAft>
              <a:buSzPts val="1600"/>
              <a:buFont typeface="Inter SemiBold"/>
              <a:buNone/>
              <a:defRPr sz="1600"/>
            </a:lvl8pPr>
            <a:lvl9pPr lvl="8" algn="ctr">
              <a:lnSpc>
                <a:spcPct val="100000"/>
              </a:lnSpc>
              <a:spcBef>
                <a:spcPts val="0"/>
              </a:spcBef>
              <a:spcAft>
                <a:spcPts val="0"/>
              </a:spcAft>
              <a:buSzPts val="1600"/>
              <a:buFont typeface="Inter SemiBold"/>
              <a:buNone/>
              <a:defRPr sz="1600"/>
            </a:lvl9pPr>
          </a:lstStyle>
          <a:p/>
        </p:txBody>
      </p:sp>
      <p:sp>
        <p:nvSpPr>
          <p:cNvPr id="184" name="Google Shape;184;p29"/>
          <p:cNvSpPr txBox="1"/>
          <p:nvPr>
            <p:ph idx="16" type="subTitle"/>
          </p:nvPr>
        </p:nvSpPr>
        <p:spPr>
          <a:xfrm>
            <a:off x="5688575" y="4067725"/>
            <a:ext cx="1374300" cy="627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
              <a:buFont typeface="Inter SemiBold"/>
              <a:buNone/>
              <a:defRPr sz="1200"/>
            </a:lvl1pPr>
            <a:lvl2pPr lvl="1" algn="ctr">
              <a:lnSpc>
                <a:spcPct val="100000"/>
              </a:lnSpc>
              <a:spcBef>
                <a:spcPts val="0"/>
              </a:spcBef>
              <a:spcAft>
                <a:spcPts val="0"/>
              </a:spcAft>
              <a:buSzPts val="1600"/>
              <a:buFont typeface="Inter SemiBold"/>
              <a:buNone/>
              <a:defRPr sz="1600"/>
            </a:lvl2pPr>
            <a:lvl3pPr lvl="2" algn="ctr">
              <a:lnSpc>
                <a:spcPct val="100000"/>
              </a:lnSpc>
              <a:spcBef>
                <a:spcPts val="0"/>
              </a:spcBef>
              <a:spcAft>
                <a:spcPts val="0"/>
              </a:spcAft>
              <a:buSzPts val="1600"/>
              <a:buFont typeface="Inter SemiBold"/>
              <a:buNone/>
              <a:defRPr sz="1600"/>
            </a:lvl3pPr>
            <a:lvl4pPr lvl="3" algn="ctr">
              <a:lnSpc>
                <a:spcPct val="100000"/>
              </a:lnSpc>
              <a:spcBef>
                <a:spcPts val="0"/>
              </a:spcBef>
              <a:spcAft>
                <a:spcPts val="0"/>
              </a:spcAft>
              <a:buSzPts val="1600"/>
              <a:buFont typeface="Inter SemiBold"/>
              <a:buNone/>
              <a:defRPr sz="1600"/>
            </a:lvl4pPr>
            <a:lvl5pPr lvl="4" algn="ctr">
              <a:lnSpc>
                <a:spcPct val="100000"/>
              </a:lnSpc>
              <a:spcBef>
                <a:spcPts val="0"/>
              </a:spcBef>
              <a:spcAft>
                <a:spcPts val="0"/>
              </a:spcAft>
              <a:buSzPts val="1600"/>
              <a:buFont typeface="Inter SemiBold"/>
              <a:buNone/>
              <a:defRPr sz="1600"/>
            </a:lvl5pPr>
            <a:lvl6pPr lvl="5" algn="ctr">
              <a:lnSpc>
                <a:spcPct val="100000"/>
              </a:lnSpc>
              <a:spcBef>
                <a:spcPts val="0"/>
              </a:spcBef>
              <a:spcAft>
                <a:spcPts val="0"/>
              </a:spcAft>
              <a:buSzPts val="1600"/>
              <a:buFont typeface="Inter SemiBold"/>
              <a:buNone/>
              <a:defRPr sz="1600"/>
            </a:lvl6pPr>
            <a:lvl7pPr lvl="6" algn="ctr">
              <a:lnSpc>
                <a:spcPct val="100000"/>
              </a:lnSpc>
              <a:spcBef>
                <a:spcPts val="0"/>
              </a:spcBef>
              <a:spcAft>
                <a:spcPts val="0"/>
              </a:spcAft>
              <a:buSzPts val="1600"/>
              <a:buFont typeface="Inter SemiBold"/>
              <a:buNone/>
              <a:defRPr sz="1600"/>
            </a:lvl7pPr>
            <a:lvl8pPr lvl="7" algn="ctr">
              <a:lnSpc>
                <a:spcPct val="100000"/>
              </a:lnSpc>
              <a:spcBef>
                <a:spcPts val="0"/>
              </a:spcBef>
              <a:spcAft>
                <a:spcPts val="0"/>
              </a:spcAft>
              <a:buSzPts val="1600"/>
              <a:buFont typeface="Inter SemiBold"/>
              <a:buNone/>
              <a:defRPr sz="1600"/>
            </a:lvl8pPr>
            <a:lvl9pPr lvl="8" algn="ctr">
              <a:lnSpc>
                <a:spcPct val="100000"/>
              </a:lnSpc>
              <a:spcBef>
                <a:spcPts val="0"/>
              </a:spcBef>
              <a:spcAft>
                <a:spcPts val="0"/>
              </a:spcAft>
              <a:buSzPts val="1600"/>
              <a:buFont typeface="Inter SemiBold"/>
              <a:buNone/>
              <a:defRPr sz="1600"/>
            </a:lvl9pPr>
          </a:lstStyle>
          <a:p/>
        </p:txBody>
      </p:sp>
      <p:sp>
        <p:nvSpPr>
          <p:cNvPr id="185" name="Google Shape;185;p29"/>
          <p:cNvSpPr txBox="1"/>
          <p:nvPr>
            <p:ph idx="17" type="subTitle"/>
          </p:nvPr>
        </p:nvSpPr>
        <p:spPr>
          <a:xfrm>
            <a:off x="7362425" y="4067725"/>
            <a:ext cx="1374300" cy="627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
              <a:buFont typeface="Inter SemiBold"/>
              <a:buNone/>
              <a:defRPr sz="1200"/>
            </a:lvl1pPr>
            <a:lvl2pPr lvl="1" algn="ctr">
              <a:lnSpc>
                <a:spcPct val="100000"/>
              </a:lnSpc>
              <a:spcBef>
                <a:spcPts val="0"/>
              </a:spcBef>
              <a:spcAft>
                <a:spcPts val="0"/>
              </a:spcAft>
              <a:buSzPts val="1600"/>
              <a:buFont typeface="Inter SemiBold"/>
              <a:buNone/>
              <a:defRPr sz="1600"/>
            </a:lvl2pPr>
            <a:lvl3pPr lvl="2" algn="ctr">
              <a:lnSpc>
                <a:spcPct val="100000"/>
              </a:lnSpc>
              <a:spcBef>
                <a:spcPts val="0"/>
              </a:spcBef>
              <a:spcAft>
                <a:spcPts val="0"/>
              </a:spcAft>
              <a:buSzPts val="1600"/>
              <a:buFont typeface="Inter SemiBold"/>
              <a:buNone/>
              <a:defRPr sz="1600"/>
            </a:lvl3pPr>
            <a:lvl4pPr lvl="3" algn="ctr">
              <a:lnSpc>
                <a:spcPct val="100000"/>
              </a:lnSpc>
              <a:spcBef>
                <a:spcPts val="0"/>
              </a:spcBef>
              <a:spcAft>
                <a:spcPts val="0"/>
              </a:spcAft>
              <a:buSzPts val="1600"/>
              <a:buFont typeface="Inter SemiBold"/>
              <a:buNone/>
              <a:defRPr sz="1600"/>
            </a:lvl4pPr>
            <a:lvl5pPr lvl="4" algn="ctr">
              <a:lnSpc>
                <a:spcPct val="100000"/>
              </a:lnSpc>
              <a:spcBef>
                <a:spcPts val="0"/>
              </a:spcBef>
              <a:spcAft>
                <a:spcPts val="0"/>
              </a:spcAft>
              <a:buSzPts val="1600"/>
              <a:buFont typeface="Inter SemiBold"/>
              <a:buNone/>
              <a:defRPr sz="1600"/>
            </a:lvl5pPr>
            <a:lvl6pPr lvl="5" algn="ctr">
              <a:lnSpc>
                <a:spcPct val="100000"/>
              </a:lnSpc>
              <a:spcBef>
                <a:spcPts val="0"/>
              </a:spcBef>
              <a:spcAft>
                <a:spcPts val="0"/>
              </a:spcAft>
              <a:buSzPts val="1600"/>
              <a:buFont typeface="Inter SemiBold"/>
              <a:buNone/>
              <a:defRPr sz="1600"/>
            </a:lvl6pPr>
            <a:lvl7pPr lvl="6" algn="ctr">
              <a:lnSpc>
                <a:spcPct val="100000"/>
              </a:lnSpc>
              <a:spcBef>
                <a:spcPts val="0"/>
              </a:spcBef>
              <a:spcAft>
                <a:spcPts val="0"/>
              </a:spcAft>
              <a:buSzPts val="1600"/>
              <a:buFont typeface="Inter SemiBold"/>
              <a:buNone/>
              <a:defRPr sz="1600"/>
            </a:lvl7pPr>
            <a:lvl8pPr lvl="7" algn="ctr">
              <a:lnSpc>
                <a:spcPct val="100000"/>
              </a:lnSpc>
              <a:spcBef>
                <a:spcPts val="0"/>
              </a:spcBef>
              <a:spcAft>
                <a:spcPts val="0"/>
              </a:spcAft>
              <a:buSzPts val="1600"/>
              <a:buFont typeface="Inter SemiBold"/>
              <a:buNone/>
              <a:defRPr sz="1600"/>
            </a:lvl8pPr>
            <a:lvl9pPr lvl="8" algn="ctr">
              <a:lnSpc>
                <a:spcPct val="100000"/>
              </a:lnSpc>
              <a:spcBef>
                <a:spcPts val="0"/>
              </a:spcBef>
              <a:spcAft>
                <a:spcPts val="0"/>
              </a:spcAft>
              <a:buSzPts val="1600"/>
              <a:buFont typeface="Inter SemiBold"/>
              <a:buNone/>
              <a:defRPr sz="1600"/>
            </a:lvl9pPr>
          </a:lstStyle>
          <a:p/>
        </p:txBody>
      </p:sp>
      <p:sp>
        <p:nvSpPr>
          <p:cNvPr id="186" name="Google Shape;186;p29"/>
          <p:cNvSpPr/>
          <p:nvPr/>
        </p:nvSpPr>
        <p:spPr>
          <a:xfrm>
            <a:off x="603475"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Inter"/>
                <a:ea typeface="Inter"/>
                <a:cs typeface="Inter"/>
                <a:sym typeface="Inter"/>
              </a:rPr>
              <a:t>Confidential</a:t>
            </a:r>
            <a:endParaRPr b="0" i="0" sz="700" u="none" cap="none" strike="noStrike">
              <a:solidFill>
                <a:schemeClr val="dk1"/>
              </a:solidFill>
              <a:latin typeface="Inter"/>
              <a:ea typeface="Inter"/>
              <a:cs typeface="Inter"/>
              <a:sym typeface="Inter"/>
            </a:endParaRPr>
          </a:p>
        </p:txBody>
      </p:sp>
      <p:sp>
        <p:nvSpPr>
          <p:cNvPr id="187" name="Google Shape;187;p29"/>
          <p:cNvSpPr txBox="1"/>
          <p:nvPr>
            <p:ph idx="12" type="sldNum"/>
          </p:nvPr>
        </p:nvSpPr>
        <p:spPr>
          <a:xfrm>
            <a:off x="420872" y="203200"/>
            <a:ext cx="428700" cy="3936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Inter Light"/>
                <a:ea typeface="Inter Light"/>
                <a:cs typeface="Inter Light"/>
                <a:sym typeface="Inter Light"/>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Inter Light"/>
                <a:ea typeface="Inter Light"/>
                <a:cs typeface="Inter Light"/>
                <a:sym typeface="Inter Light"/>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Inter Light"/>
                <a:ea typeface="Inter Light"/>
                <a:cs typeface="Inter Light"/>
                <a:sym typeface="Inter Light"/>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Inter Light"/>
                <a:ea typeface="Inter Light"/>
                <a:cs typeface="Inter Light"/>
                <a:sym typeface="Inter Light"/>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Inter Light"/>
                <a:ea typeface="Inter Light"/>
                <a:cs typeface="Inter Light"/>
                <a:sym typeface="Inter Light"/>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Inter Light"/>
                <a:ea typeface="Inter Light"/>
                <a:cs typeface="Inter Light"/>
                <a:sym typeface="Inter Light"/>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Inter Light"/>
                <a:ea typeface="Inter Light"/>
                <a:cs typeface="Inter Light"/>
                <a:sym typeface="Inter Light"/>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Inter Light"/>
                <a:ea typeface="Inter Light"/>
                <a:cs typeface="Inter Light"/>
                <a:sym typeface="Inter Light"/>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
        <p:nvSpPr>
          <p:cNvPr id="188" name="Google Shape;188;p29"/>
          <p:cNvSpPr/>
          <p:nvPr/>
        </p:nvSpPr>
        <p:spPr>
          <a:xfrm>
            <a:off x="1644650"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b="0" i="0" lang="en" sz="700" u="none" cap="none" strike="noStrike">
                <a:solidFill>
                  <a:schemeClr val="dk1"/>
                </a:solidFill>
                <a:latin typeface="Inter"/>
                <a:ea typeface="Inter"/>
                <a:cs typeface="Inter"/>
                <a:sym typeface="Inter"/>
              </a:rPr>
              <a:t>Copyright ©</a:t>
            </a:r>
            <a:endParaRPr b="0" i="0" sz="700" u="none" cap="none" strike="noStrike">
              <a:solidFill>
                <a:schemeClr val="dk1"/>
              </a:solidFill>
              <a:latin typeface="Inter"/>
              <a:ea typeface="Inter"/>
              <a:cs typeface="Inter"/>
              <a:sym typeface="Inte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allery">
  <p:cSld name="CUSTOM_1_1">
    <p:bg>
      <p:bgPr>
        <a:solidFill>
          <a:schemeClr val="dk2"/>
        </a:solidFill>
      </p:bgPr>
    </p:bg>
    <p:spTree>
      <p:nvGrpSpPr>
        <p:cNvPr id="189" name="Shape 189"/>
        <p:cNvGrpSpPr/>
        <p:nvPr/>
      </p:nvGrpSpPr>
      <p:grpSpPr>
        <a:xfrm>
          <a:off x="0" y="0"/>
          <a:ext cx="0" cy="0"/>
          <a:chOff x="0" y="0"/>
          <a:chExt cx="0" cy="0"/>
        </a:xfrm>
      </p:grpSpPr>
      <p:sp>
        <p:nvSpPr>
          <p:cNvPr id="190" name="Google Shape;190;p30"/>
          <p:cNvSpPr/>
          <p:nvPr>
            <p:ph idx="2" type="pic"/>
          </p:nvPr>
        </p:nvSpPr>
        <p:spPr>
          <a:xfrm>
            <a:off x="228625" y="592625"/>
            <a:ext cx="2205000" cy="1215600"/>
          </a:xfrm>
          <a:prstGeom prst="roundRect">
            <a:avLst>
              <a:gd fmla="val 3655" name="adj"/>
            </a:avLst>
          </a:prstGeom>
          <a:noFill/>
          <a:ln>
            <a:noFill/>
          </a:ln>
        </p:spPr>
      </p:sp>
      <p:sp>
        <p:nvSpPr>
          <p:cNvPr id="191" name="Google Shape;191;p30"/>
          <p:cNvSpPr/>
          <p:nvPr>
            <p:ph idx="3" type="pic"/>
          </p:nvPr>
        </p:nvSpPr>
        <p:spPr>
          <a:xfrm>
            <a:off x="3931925" y="592625"/>
            <a:ext cx="2205000" cy="1215600"/>
          </a:xfrm>
          <a:prstGeom prst="roundRect">
            <a:avLst>
              <a:gd fmla="val 3655" name="adj"/>
            </a:avLst>
          </a:prstGeom>
          <a:noFill/>
          <a:ln>
            <a:noFill/>
          </a:ln>
        </p:spPr>
      </p:sp>
      <p:sp>
        <p:nvSpPr>
          <p:cNvPr id="192" name="Google Shape;192;p30"/>
          <p:cNvSpPr/>
          <p:nvPr>
            <p:ph idx="4" type="pic"/>
          </p:nvPr>
        </p:nvSpPr>
        <p:spPr>
          <a:xfrm>
            <a:off x="7635600" y="592625"/>
            <a:ext cx="1135200" cy="1215600"/>
          </a:xfrm>
          <a:prstGeom prst="roundRect">
            <a:avLst>
              <a:gd fmla="val 3655" name="adj"/>
            </a:avLst>
          </a:prstGeom>
          <a:noFill/>
          <a:ln>
            <a:noFill/>
          </a:ln>
        </p:spPr>
      </p:sp>
      <p:sp>
        <p:nvSpPr>
          <p:cNvPr id="193" name="Google Shape;193;p30"/>
          <p:cNvSpPr/>
          <p:nvPr>
            <p:ph idx="5" type="pic"/>
          </p:nvPr>
        </p:nvSpPr>
        <p:spPr>
          <a:xfrm>
            <a:off x="2575300" y="593225"/>
            <a:ext cx="1215000" cy="1215000"/>
          </a:xfrm>
          <a:prstGeom prst="ellipse">
            <a:avLst/>
          </a:prstGeom>
          <a:noFill/>
          <a:ln>
            <a:noFill/>
          </a:ln>
        </p:spPr>
      </p:sp>
      <p:sp>
        <p:nvSpPr>
          <p:cNvPr id="194" name="Google Shape;194;p30"/>
          <p:cNvSpPr/>
          <p:nvPr>
            <p:ph idx="6" type="pic"/>
          </p:nvPr>
        </p:nvSpPr>
        <p:spPr>
          <a:xfrm>
            <a:off x="6278800" y="593225"/>
            <a:ext cx="1215000" cy="1215000"/>
          </a:xfrm>
          <a:prstGeom prst="ellipse">
            <a:avLst/>
          </a:prstGeom>
          <a:noFill/>
          <a:ln>
            <a:noFill/>
          </a:ln>
        </p:spPr>
      </p:sp>
      <p:sp>
        <p:nvSpPr>
          <p:cNvPr id="195" name="Google Shape;195;p30"/>
          <p:cNvSpPr/>
          <p:nvPr>
            <p:ph idx="7" type="pic"/>
          </p:nvPr>
        </p:nvSpPr>
        <p:spPr>
          <a:xfrm>
            <a:off x="228613" y="1964250"/>
            <a:ext cx="1215000" cy="1215000"/>
          </a:xfrm>
          <a:prstGeom prst="ellipse">
            <a:avLst/>
          </a:prstGeom>
          <a:noFill/>
          <a:ln>
            <a:noFill/>
          </a:ln>
        </p:spPr>
      </p:sp>
      <p:sp>
        <p:nvSpPr>
          <p:cNvPr id="196" name="Google Shape;196;p30"/>
          <p:cNvSpPr/>
          <p:nvPr>
            <p:ph idx="8" type="pic"/>
          </p:nvPr>
        </p:nvSpPr>
        <p:spPr>
          <a:xfrm>
            <a:off x="1545425" y="1963950"/>
            <a:ext cx="2205000" cy="1215600"/>
          </a:xfrm>
          <a:prstGeom prst="roundRect">
            <a:avLst>
              <a:gd fmla="val 3655" name="adj"/>
            </a:avLst>
          </a:prstGeom>
          <a:noFill/>
          <a:ln>
            <a:noFill/>
          </a:ln>
        </p:spPr>
      </p:sp>
      <p:sp>
        <p:nvSpPr>
          <p:cNvPr id="197" name="Google Shape;197;p30"/>
          <p:cNvSpPr/>
          <p:nvPr>
            <p:ph idx="9" type="pic"/>
          </p:nvPr>
        </p:nvSpPr>
        <p:spPr>
          <a:xfrm>
            <a:off x="3932063" y="1963950"/>
            <a:ext cx="1135200" cy="1215600"/>
          </a:xfrm>
          <a:prstGeom prst="roundRect">
            <a:avLst>
              <a:gd fmla="val 3655" name="adj"/>
            </a:avLst>
          </a:prstGeom>
          <a:noFill/>
          <a:ln>
            <a:noFill/>
          </a:ln>
        </p:spPr>
      </p:sp>
      <p:sp>
        <p:nvSpPr>
          <p:cNvPr id="198" name="Google Shape;198;p30"/>
          <p:cNvSpPr/>
          <p:nvPr>
            <p:ph idx="13" type="pic"/>
          </p:nvPr>
        </p:nvSpPr>
        <p:spPr>
          <a:xfrm>
            <a:off x="5248888" y="1963950"/>
            <a:ext cx="2205000" cy="1215600"/>
          </a:xfrm>
          <a:prstGeom prst="roundRect">
            <a:avLst>
              <a:gd fmla="val 3655" name="adj"/>
            </a:avLst>
          </a:prstGeom>
          <a:noFill/>
          <a:ln>
            <a:noFill/>
          </a:ln>
        </p:spPr>
      </p:sp>
      <p:sp>
        <p:nvSpPr>
          <p:cNvPr id="199" name="Google Shape;199;p30"/>
          <p:cNvSpPr/>
          <p:nvPr>
            <p:ph idx="14" type="pic"/>
          </p:nvPr>
        </p:nvSpPr>
        <p:spPr>
          <a:xfrm>
            <a:off x="7555713" y="1964250"/>
            <a:ext cx="1215000" cy="1215000"/>
          </a:xfrm>
          <a:prstGeom prst="ellipse">
            <a:avLst/>
          </a:prstGeom>
          <a:noFill/>
          <a:ln>
            <a:noFill/>
          </a:ln>
        </p:spPr>
      </p:sp>
      <p:sp>
        <p:nvSpPr>
          <p:cNvPr id="200" name="Google Shape;200;p30"/>
          <p:cNvSpPr/>
          <p:nvPr>
            <p:ph idx="15" type="pic"/>
          </p:nvPr>
        </p:nvSpPr>
        <p:spPr>
          <a:xfrm>
            <a:off x="228625" y="3335275"/>
            <a:ext cx="2205000" cy="1215600"/>
          </a:xfrm>
          <a:prstGeom prst="roundRect">
            <a:avLst>
              <a:gd fmla="val 3655" name="adj"/>
            </a:avLst>
          </a:prstGeom>
          <a:noFill/>
          <a:ln>
            <a:noFill/>
          </a:ln>
        </p:spPr>
      </p:sp>
      <p:sp>
        <p:nvSpPr>
          <p:cNvPr id="201" name="Google Shape;201;p30"/>
          <p:cNvSpPr/>
          <p:nvPr>
            <p:ph idx="16" type="pic"/>
          </p:nvPr>
        </p:nvSpPr>
        <p:spPr>
          <a:xfrm>
            <a:off x="3931925" y="3335275"/>
            <a:ext cx="2205000" cy="1215600"/>
          </a:xfrm>
          <a:prstGeom prst="roundRect">
            <a:avLst>
              <a:gd fmla="val 3655" name="adj"/>
            </a:avLst>
          </a:prstGeom>
          <a:noFill/>
          <a:ln>
            <a:noFill/>
          </a:ln>
        </p:spPr>
      </p:sp>
      <p:sp>
        <p:nvSpPr>
          <p:cNvPr id="202" name="Google Shape;202;p30"/>
          <p:cNvSpPr/>
          <p:nvPr>
            <p:ph idx="17" type="pic"/>
          </p:nvPr>
        </p:nvSpPr>
        <p:spPr>
          <a:xfrm>
            <a:off x="7635600" y="3335275"/>
            <a:ext cx="1135200" cy="1215600"/>
          </a:xfrm>
          <a:prstGeom prst="roundRect">
            <a:avLst>
              <a:gd fmla="val 3655" name="adj"/>
            </a:avLst>
          </a:prstGeom>
          <a:noFill/>
          <a:ln>
            <a:noFill/>
          </a:ln>
        </p:spPr>
      </p:sp>
      <p:sp>
        <p:nvSpPr>
          <p:cNvPr id="203" name="Google Shape;203;p30"/>
          <p:cNvSpPr/>
          <p:nvPr>
            <p:ph idx="18" type="pic"/>
          </p:nvPr>
        </p:nvSpPr>
        <p:spPr>
          <a:xfrm>
            <a:off x="2575300" y="3335875"/>
            <a:ext cx="1215000" cy="1215000"/>
          </a:xfrm>
          <a:prstGeom prst="ellipse">
            <a:avLst/>
          </a:prstGeom>
          <a:noFill/>
          <a:ln>
            <a:noFill/>
          </a:ln>
        </p:spPr>
      </p:sp>
      <p:sp>
        <p:nvSpPr>
          <p:cNvPr id="204" name="Google Shape;204;p30"/>
          <p:cNvSpPr/>
          <p:nvPr>
            <p:ph idx="19" type="pic"/>
          </p:nvPr>
        </p:nvSpPr>
        <p:spPr>
          <a:xfrm>
            <a:off x="6278800" y="3335875"/>
            <a:ext cx="1215000" cy="1215000"/>
          </a:xfrm>
          <a:prstGeom prst="ellipse">
            <a:avLst/>
          </a:prstGeom>
          <a:noFill/>
          <a:ln>
            <a:noFill/>
          </a:ln>
        </p:spPr>
      </p:sp>
      <p:sp>
        <p:nvSpPr>
          <p:cNvPr id="205" name="Google Shape;205;p30"/>
          <p:cNvSpPr txBox="1"/>
          <p:nvPr/>
        </p:nvSpPr>
        <p:spPr>
          <a:xfrm>
            <a:off x="420872" y="203200"/>
            <a:ext cx="428700" cy="393600"/>
          </a:xfrm>
          <a:prstGeom prst="rect">
            <a:avLst/>
          </a:prstGeom>
          <a:noFill/>
          <a:ln>
            <a:noFill/>
          </a:ln>
        </p:spPr>
        <p:txBody>
          <a:bodyPr anchorCtr="0" anchor="ctr"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800"/>
              <a:buFont typeface="Arial"/>
              <a:buNone/>
            </a:pPr>
            <a:fld id="{00000000-1234-1234-1234-123412341234}" type="slidenum">
              <a:rPr b="0" i="0" lang="en" sz="800" u="none" cap="none" strike="noStrike">
                <a:solidFill>
                  <a:schemeClr val="lt2"/>
                </a:solidFill>
                <a:latin typeface="Inter Light"/>
                <a:ea typeface="Inter Light"/>
                <a:cs typeface="Inter Light"/>
                <a:sym typeface="Inter Light"/>
              </a:rPr>
              <a:t>‹#›</a:t>
            </a:fld>
            <a:endParaRPr b="0" i="0" sz="800" u="none" cap="none" strike="noStrike">
              <a:solidFill>
                <a:schemeClr val="lt2"/>
              </a:solidFill>
              <a:latin typeface="Inter Light"/>
              <a:ea typeface="Inter Light"/>
              <a:cs typeface="Inter Light"/>
              <a:sym typeface="Inter Light"/>
            </a:endParaRPr>
          </a:p>
        </p:txBody>
      </p:sp>
      <p:cxnSp>
        <p:nvCxnSpPr>
          <p:cNvPr id="206" name="Google Shape;206;p30"/>
          <p:cNvCxnSpPr/>
          <p:nvPr/>
        </p:nvCxnSpPr>
        <p:spPr>
          <a:xfrm rot="10800000">
            <a:off x="560525" y="279400"/>
            <a:ext cx="149400" cy="0"/>
          </a:xfrm>
          <a:prstGeom prst="straightConnector1">
            <a:avLst/>
          </a:prstGeom>
          <a:noFill/>
          <a:ln cap="flat" cmpd="sng" w="9525">
            <a:solidFill>
              <a:schemeClr val="lt2"/>
            </a:solidFill>
            <a:prstDash val="solid"/>
            <a:round/>
            <a:headEnd len="sm" w="sm" type="none"/>
            <a:tailEnd len="sm" w="sm" type="none"/>
          </a:ln>
        </p:spPr>
      </p:cxnSp>
      <p:sp>
        <p:nvSpPr>
          <p:cNvPr id="207" name="Google Shape;207;p30"/>
          <p:cNvSpPr/>
          <p:nvPr/>
        </p:nvSpPr>
        <p:spPr>
          <a:xfrm>
            <a:off x="603475"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lt2"/>
                </a:solidFill>
                <a:latin typeface="Inter"/>
                <a:ea typeface="Inter"/>
                <a:cs typeface="Inter"/>
                <a:sym typeface="Inter"/>
              </a:rPr>
              <a:t>Confidential</a:t>
            </a:r>
            <a:endParaRPr b="0" i="0" sz="700" u="none" cap="none" strike="noStrike">
              <a:solidFill>
                <a:schemeClr val="lt2"/>
              </a:solidFill>
              <a:latin typeface="Inter"/>
              <a:ea typeface="Inter"/>
              <a:cs typeface="Inter"/>
              <a:sym typeface="Inter"/>
            </a:endParaRPr>
          </a:p>
        </p:txBody>
      </p:sp>
      <p:sp>
        <p:nvSpPr>
          <p:cNvPr id="208" name="Google Shape;208;p30"/>
          <p:cNvSpPr/>
          <p:nvPr/>
        </p:nvSpPr>
        <p:spPr>
          <a:xfrm>
            <a:off x="1644650"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b="0" i="0" lang="en" sz="700" u="none" cap="none" strike="noStrike">
                <a:solidFill>
                  <a:schemeClr val="lt2"/>
                </a:solidFill>
                <a:latin typeface="Inter"/>
                <a:ea typeface="Inter"/>
                <a:cs typeface="Inter"/>
                <a:sym typeface="Inter"/>
              </a:rPr>
              <a:t>Copyright ©</a:t>
            </a:r>
            <a:endParaRPr b="0" i="0" sz="700" u="none" cap="none" strike="noStrike">
              <a:solidFill>
                <a:schemeClr val="lt2"/>
              </a:solidFill>
              <a:latin typeface="Inter"/>
              <a:ea typeface="Inter"/>
              <a:cs typeface="Inter"/>
              <a:sym typeface="Inte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4">
    <p:spTree>
      <p:nvGrpSpPr>
        <p:cNvPr id="209" name="Shape 209"/>
        <p:cNvGrpSpPr/>
        <p:nvPr/>
      </p:nvGrpSpPr>
      <p:grpSpPr>
        <a:xfrm>
          <a:off x="0" y="0"/>
          <a:ext cx="0" cy="0"/>
          <a:chOff x="0" y="0"/>
          <a:chExt cx="0" cy="0"/>
        </a:xfrm>
      </p:grpSpPr>
      <p:sp>
        <p:nvSpPr>
          <p:cNvPr id="210" name="Google Shape;210;p3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11" name="Google Shape;211;p3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12" name="Google Shape;212;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Divider Slide">
  <p:cSld name="CUSTOM_3">
    <p:bg>
      <p:bgPr>
        <a:solidFill>
          <a:schemeClr val="dk1"/>
        </a:solidFill>
      </p:bgPr>
    </p:bg>
    <p:spTree>
      <p:nvGrpSpPr>
        <p:cNvPr id="15" name="Shape 15"/>
        <p:cNvGrpSpPr/>
        <p:nvPr/>
      </p:nvGrpSpPr>
      <p:grpSpPr>
        <a:xfrm>
          <a:off x="0" y="0"/>
          <a:ext cx="0" cy="0"/>
          <a:chOff x="0" y="0"/>
          <a:chExt cx="0" cy="0"/>
        </a:xfrm>
      </p:grpSpPr>
      <p:sp>
        <p:nvSpPr>
          <p:cNvPr id="16" name="Google Shape;16;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7" name="Google Shape;17;p14"/>
          <p:cNvSpPr txBox="1"/>
          <p:nvPr>
            <p:ph type="title"/>
          </p:nvPr>
        </p:nvSpPr>
        <p:spPr>
          <a:xfrm>
            <a:off x="420875" y="1402000"/>
            <a:ext cx="4324800" cy="2432700"/>
          </a:xfrm>
          <a:prstGeom prst="rect">
            <a:avLst/>
          </a:prstGeom>
          <a:noFill/>
          <a:ln>
            <a:noFill/>
          </a:ln>
        </p:spPr>
        <p:txBody>
          <a:bodyPr anchorCtr="0" anchor="t" bIns="91425" lIns="91425" spcFirstLastPara="1" rIns="91425" wrap="square" tIns="91425">
            <a:noAutofit/>
          </a:bodyPr>
          <a:lstStyle>
            <a:lvl1pPr lvl="0" algn="l">
              <a:lnSpc>
                <a:spcPct val="80000"/>
              </a:lnSpc>
              <a:spcBef>
                <a:spcPts val="0"/>
              </a:spcBef>
              <a:spcAft>
                <a:spcPts val="0"/>
              </a:spcAft>
              <a:buClr>
                <a:schemeClr val="lt1"/>
              </a:buClr>
              <a:buSzPts val="6000"/>
              <a:buFont typeface="Inter"/>
              <a:buNone/>
              <a:defRPr sz="6000">
                <a:solidFill>
                  <a:schemeClr val="lt1"/>
                </a:solidFill>
              </a:defRPr>
            </a:lvl1pPr>
            <a:lvl2pPr lvl="1" algn="l">
              <a:lnSpc>
                <a:spcPct val="80000"/>
              </a:lnSpc>
              <a:spcBef>
                <a:spcPts val="0"/>
              </a:spcBef>
              <a:spcAft>
                <a:spcPts val="0"/>
              </a:spcAft>
              <a:buClr>
                <a:schemeClr val="lt1"/>
              </a:buClr>
              <a:buSzPts val="6000"/>
              <a:buFont typeface="Inter"/>
              <a:buNone/>
              <a:defRPr b="1" sz="6000">
                <a:solidFill>
                  <a:schemeClr val="lt1"/>
                </a:solidFill>
              </a:defRPr>
            </a:lvl2pPr>
            <a:lvl3pPr lvl="2" algn="l">
              <a:lnSpc>
                <a:spcPct val="80000"/>
              </a:lnSpc>
              <a:spcBef>
                <a:spcPts val="0"/>
              </a:spcBef>
              <a:spcAft>
                <a:spcPts val="0"/>
              </a:spcAft>
              <a:buClr>
                <a:schemeClr val="lt1"/>
              </a:buClr>
              <a:buSzPts val="6000"/>
              <a:buFont typeface="Inter"/>
              <a:buNone/>
              <a:defRPr b="1" sz="6000">
                <a:solidFill>
                  <a:schemeClr val="lt1"/>
                </a:solidFill>
              </a:defRPr>
            </a:lvl3pPr>
            <a:lvl4pPr lvl="3" algn="l">
              <a:lnSpc>
                <a:spcPct val="80000"/>
              </a:lnSpc>
              <a:spcBef>
                <a:spcPts val="0"/>
              </a:spcBef>
              <a:spcAft>
                <a:spcPts val="0"/>
              </a:spcAft>
              <a:buClr>
                <a:schemeClr val="lt1"/>
              </a:buClr>
              <a:buSzPts val="6000"/>
              <a:buFont typeface="Inter"/>
              <a:buNone/>
              <a:defRPr b="1" sz="6000">
                <a:solidFill>
                  <a:schemeClr val="lt1"/>
                </a:solidFill>
              </a:defRPr>
            </a:lvl4pPr>
            <a:lvl5pPr lvl="4" algn="l">
              <a:lnSpc>
                <a:spcPct val="80000"/>
              </a:lnSpc>
              <a:spcBef>
                <a:spcPts val="0"/>
              </a:spcBef>
              <a:spcAft>
                <a:spcPts val="0"/>
              </a:spcAft>
              <a:buClr>
                <a:schemeClr val="lt1"/>
              </a:buClr>
              <a:buSzPts val="6000"/>
              <a:buFont typeface="Inter"/>
              <a:buNone/>
              <a:defRPr b="1" sz="6000">
                <a:solidFill>
                  <a:schemeClr val="lt1"/>
                </a:solidFill>
              </a:defRPr>
            </a:lvl5pPr>
            <a:lvl6pPr lvl="5" algn="l">
              <a:lnSpc>
                <a:spcPct val="80000"/>
              </a:lnSpc>
              <a:spcBef>
                <a:spcPts val="0"/>
              </a:spcBef>
              <a:spcAft>
                <a:spcPts val="0"/>
              </a:spcAft>
              <a:buClr>
                <a:schemeClr val="lt1"/>
              </a:buClr>
              <a:buSzPts val="6000"/>
              <a:buFont typeface="Inter"/>
              <a:buNone/>
              <a:defRPr b="1" sz="6000">
                <a:solidFill>
                  <a:schemeClr val="lt1"/>
                </a:solidFill>
              </a:defRPr>
            </a:lvl6pPr>
            <a:lvl7pPr lvl="6" algn="l">
              <a:lnSpc>
                <a:spcPct val="80000"/>
              </a:lnSpc>
              <a:spcBef>
                <a:spcPts val="0"/>
              </a:spcBef>
              <a:spcAft>
                <a:spcPts val="0"/>
              </a:spcAft>
              <a:buClr>
                <a:schemeClr val="lt1"/>
              </a:buClr>
              <a:buSzPts val="6000"/>
              <a:buFont typeface="Inter"/>
              <a:buNone/>
              <a:defRPr b="1" sz="6000">
                <a:solidFill>
                  <a:schemeClr val="lt1"/>
                </a:solidFill>
              </a:defRPr>
            </a:lvl7pPr>
            <a:lvl8pPr lvl="7" algn="l">
              <a:lnSpc>
                <a:spcPct val="80000"/>
              </a:lnSpc>
              <a:spcBef>
                <a:spcPts val="0"/>
              </a:spcBef>
              <a:spcAft>
                <a:spcPts val="0"/>
              </a:spcAft>
              <a:buClr>
                <a:schemeClr val="lt1"/>
              </a:buClr>
              <a:buSzPts val="6000"/>
              <a:buFont typeface="Inter"/>
              <a:buNone/>
              <a:defRPr b="1" sz="6000">
                <a:solidFill>
                  <a:schemeClr val="lt1"/>
                </a:solidFill>
              </a:defRPr>
            </a:lvl8pPr>
            <a:lvl9pPr lvl="8" algn="l">
              <a:lnSpc>
                <a:spcPct val="80000"/>
              </a:lnSpc>
              <a:spcBef>
                <a:spcPts val="0"/>
              </a:spcBef>
              <a:spcAft>
                <a:spcPts val="0"/>
              </a:spcAft>
              <a:buClr>
                <a:schemeClr val="lt1"/>
              </a:buClr>
              <a:buSzPts val="6000"/>
              <a:buFont typeface="Inter"/>
              <a:buNone/>
              <a:defRPr b="1" sz="6000">
                <a:solidFill>
                  <a:schemeClr val="lt1"/>
                </a:solidFill>
              </a:defRPr>
            </a:lvl9pPr>
          </a:lstStyle>
          <a:p/>
        </p:txBody>
      </p:sp>
      <p:sp>
        <p:nvSpPr>
          <p:cNvPr id="18" name="Google Shape;18;p14"/>
          <p:cNvSpPr txBox="1"/>
          <p:nvPr>
            <p:ph idx="2" type="title"/>
          </p:nvPr>
        </p:nvSpPr>
        <p:spPr>
          <a:xfrm>
            <a:off x="474350" y="3793500"/>
            <a:ext cx="4036500" cy="1153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2"/>
              </a:buClr>
              <a:buSzPts val="1800"/>
              <a:buFont typeface="Inter SemiBold"/>
              <a:buNone/>
              <a:defRPr b="0" sz="1800">
                <a:solidFill>
                  <a:schemeClr val="lt2"/>
                </a:solidFill>
                <a:latin typeface="Inter SemiBold"/>
                <a:ea typeface="Inter SemiBold"/>
                <a:cs typeface="Inter SemiBold"/>
                <a:sym typeface="Inter SemiBold"/>
              </a:defRPr>
            </a:lvl1pPr>
            <a:lvl2pPr lvl="1" algn="l">
              <a:lnSpc>
                <a:spcPct val="100000"/>
              </a:lnSpc>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2pPr>
            <a:lvl3pPr lvl="2" algn="l">
              <a:lnSpc>
                <a:spcPct val="100000"/>
              </a:lnSpc>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3pPr>
            <a:lvl4pPr lvl="3" algn="l">
              <a:lnSpc>
                <a:spcPct val="100000"/>
              </a:lnSpc>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4pPr>
            <a:lvl5pPr lvl="4" algn="l">
              <a:lnSpc>
                <a:spcPct val="100000"/>
              </a:lnSpc>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5pPr>
            <a:lvl6pPr lvl="5" algn="l">
              <a:lnSpc>
                <a:spcPct val="100000"/>
              </a:lnSpc>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6pPr>
            <a:lvl7pPr lvl="6" algn="l">
              <a:lnSpc>
                <a:spcPct val="100000"/>
              </a:lnSpc>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7pPr>
            <a:lvl8pPr lvl="7" algn="l">
              <a:lnSpc>
                <a:spcPct val="100000"/>
              </a:lnSpc>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8pPr>
            <a:lvl9pPr lvl="8" algn="l">
              <a:lnSpc>
                <a:spcPct val="100000"/>
              </a:lnSpc>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9pPr>
          </a:lstStyle>
          <a:p/>
        </p:txBody>
      </p:sp>
      <p:cxnSp>
        <p:nvCxnSpPr>
          <p:cNvPr id="19" name="Google Shape;19;p14"/>
          <p:cNvCxnSpPr/>
          <p:nvPr/>
        </p:nvCxnSpPr>
        <p:spPr>
          <a:xfrm rot="10800000">
            <a:off x="560525" y="279400"/>
            <a:ext cx="149400" cy="0"/>
          </a:xfrm>
          <a:prstGeom prst="straightConnector1">
            <a:avLst/>
          </a:prstGeom>
          <a:noFill/>
          <a:ln cap="flat" cmpd="sng" w="9525">
            <a:solidFill>
              <a:schemeClr val="lt2"/>
            </a:solidFill>
            <a:prstDash val="solid"/>
            <a:round/>
            <a:headEnd len="sm" w="sm" type="none"/>
            <a:tailEnd len="sm" w="sm" type="none"/>
          </a:ln>
        </p:spPr>
      </p:cxnSp>
      <p:sp>
        <p:nvSpPr>
          <p:cNvPr id="20" name="Google Shape;20;p14"/>
          <p:cNvSpPr/>
          <p:nvPr>
            <p:ph idx="3" type="pic"/>
          </p:nvPr>
        </p:nvSpPr>
        <p:spPr>
          <a:xfrm>
            <a:off x="5039775" y="196800"/>
            <a:ext cx="3905400" cy="4749900"/>
          </a:xfrm>
          <a:prstGeom prst="roundRect">
            <a:avLst>
              <a:gd fmla="val 2053" name="adj"/>
            </a:avLst>
          </a:prstGeom>
          <a:noFill/>
          <a:ln>
            <a:noFill/>
          </a:ln>
        </p:spPr>
      </p:sp>
      <p:sp>
        <p:nvSpPr>
          <p:cNvPr id="21" name="Google Shape;21;p14"/>
          <p:cNvSpPr txBox="1"/>
          <p:nvPr/>
        </p:nvSpPr>
        <p:spPr>
          <a:xfrm>
            <a:off x="420872" y="203200"/>
            <a:ext cx="428700" cy="393600"/>
          </a:xfrm>
          <a:prstGeom prst="rect">
            <a:avLst/>
          </a:prstGeom>
          <a:noFill/>
          <a:ln>
            <a:noFill/>
          </a:ln>
        </p:spPr>
        <p:txBody>
          <a:bodyPr anchorCtr="0" anchor="ctr"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800"/>
              <a:buFont typeface="Arial"/>
              <a:buNone/>
            </a:pPr>
            <a:fld id="{00000000-1234-1234-1234-123412341234}" type="slidenum">
              <a:rPr b="0" i="0" lang="en" sz="800" u="none" cap="none" strike="noStrike">
                <a:solidFill>
                  <a:schemeClr val="lt2"/>
                </a:solidFill>
                <a:latin typeface="Inter Light"/>
                <a:ea typeface="Inter Light"/>
                <a:cs typeface="Inter Light"/>
                <a:sym typeface="Inter Light"/>
              </a:rPr>
              <a:t>‹#›</a:t>
            </a:fld>
            <a:endParaRPr b="0" i="0" sz="800" u="none" cap="none" strike="noStrike">
              <a:solidFill>
                <a:schemeClr val="lt2"/>
              </a:solidFill>
              <a:latin typeface="Inter Light"/>
              <a:ea typeface="Inter Light"/>
              <a:cs typeface="Inter Light"/>
              <a:sym typeface="Inter Light"/>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213" name="Shape 213"/>
        <p:cNvGrpSpPr/>
        <p:nvPr/>
      </p:nvGrpSpPr>
      <p:grpSpPr>
        <a:xfrm>
          <a:off x="0" y="0"/>
          <a:ext cx="0" cy="0"/>
          <a:chOff x="0" y="0"/>
          <a:chExt cx="0" cy="0"/>
        </a:xfrm>
      </p:grpSpPr>
      <p:sp>
        <p:nvSpPr>
          <p:cNvPr id="214" name="Google Shape;214;p32"/>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15" name="Google Shape;215;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_AND_BODY_1">
    <p:spTree>
      <p:nvGrpSpPr>
        <p:cNvPr id="216" name="Shape 216"/>
        <p:cNvGrpSpPr/>
        <p:nvPr/>
      </p:nvGrpSpPr>
      <p:grpSpPr>
        <a:xfrm>
          <a:off x="0" y="0"/>
          <a:ext cx="0" cy="0"/>
          <a:chOff x="0" y="0"/>
          <a:chExt cx="0" cy="0"/>
        </a:xfrm>
      </p:grpSpPr>
      <p:sp>
        <p:nvSpPr>
          <p:cNvPr id="217" name="Google Shape;217;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218" name="Google Shape;218;p3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SzPts val="1200"/>
              <a:buChar char="●"/>
              <a:defRPr/>
            </a:lvl1pPr>
            <a:lvl2pPr indent="-304800" lvl="1" marL="914400" algn="l">
              <a:lnSpc>
                <a:spcPct val="100000"/>
              </a:lnSpc>
              <a:spcBef>
                <a:spcPts val="0"/>
              </a:spcBef>
              <a:spcAft>
                <a:spcPts val="0"/>
              </a:spcAft>
              <a:buSzPts val="1200"/>
              <a:buChar char="○"/>
              <a:defRPr/>
            </a:lvl2pPr>
            <a:lvl3pPr indent="-304800" lvl="2" marL="1371600" algn="l">
              <a:lnSpc>
                <a:spcPct val="100000"/>
              </a:lnSpc>
              <a:spcBef>
                <a:spcPts val="0"/>
              </a:spcBef>
              <a:spcAft>
                <a:spcPts val="0"/>
              </a:spcAft>
              <a:buSzPts val="1200"/>
              <a:buChar char="■"/>
              <a:defRPr/>
            </a:lvl3pPr>
            <a:lvl4pPr indent="-304800" lvl="3" marL="1828800" algn="l">
              <a:lnSpc>
                <a:spcPct val="100000"/>
              </a:lnSpc>
              <a:spcBef>
                <a:spcPts val="0"/>
              </a:spcBef>
              <a:spcAft>
                <a:spcPts val="0"/>
              </a:spcAft>
              <a:buSzPts val="1200"/>
              <a:buChar char="●"/>
              <a:defRPr/>
            </a:lvl4pPr>
            <a:lvl5pPr indent="-304800" lvl="4" marL="2286000" algn="l">
              <a:lnSpc>
                <a:spcPct val="100000"/>
              </a:lnSpc>
              <a:spcBef>
                <a:spcPts val="0"/>
              </a:spcBef>
              <a:spcAft>
                <a:spcPts val="0"/>
              </a:spcAft>
              <a:buSzPts val="1200"/>
              <a:buChar char="○"/>
              <a:defRPr/>
            </a:lvl5pPr>
            <a:lvl6pPr indent="-304800" lvl="5" marL="2743200" algn="l">
              <a:lnSpc>
                <a:spcPct val="100000"/>
              </a:lnSpc>
              <a:spcBef>
                <a:spcPts val="0"/>
              </a:spcBef>
              <a:spcAft>
                <a:spcPts val="0"/>
              </a:spcAft>
              <a:buSzPts val="1200"/>
              <a:buChar char="■"/>
              <a:defRPr/>
            </a:lvl6pPr>
            <a:lvl7pPr indent="-304800" lvl="6" marL="3200400" algn="l">
              <a:lnSpc>
                <a:spcPct val="100000"/>
              </a:lnSpc>
              <a:spcBef>
                <a:spcPts val="0"/>
              </a:spcBef>
              <a:spcAft>
                <a:spcPts val="0"/>
              </a:spcAft>
              <a:buSzPts val="1200"/>
              <a:buChar char="●"/>
              <a:defRPr/>
            </a:lvl7pPr>
            <a:lvl8pPr indent="-304800" lvl="7" marL="3657600" algn="l">
              <a:lnSpc>
                <a:spcPct val="100000"/>
              </a:lnSpc>
              <a:spcBef>
                <a:spcPts val="0"/>
              </a:spcBef>
              <a:spcAft>
                <a:spcPts val="0"/>
              </a:spcAft>
              <a:buSzPts val="1200"/>
              <a:buChar char="○"/>
              <a:defRPr/>
            </a:lvl8pPr>
            <a:lvl9pPr indent="-304800" lvl="8" marL="4114800" algn="l">
              <a:lnSpc>
                <a:spcPct val="100000"/>
              </a:lnSpc>
              <a:spcBef>
                <a:spcPts val="0"/>
              </a:spcBef>
              <a:spcAft>
                <a:spcPts val="0"/>
              </a:spcAft>
              <a:buSzPts val="1200"/>
              <a:buChar char="■"/>
              <a:defRPr/>
            </a:lvl9pPr>
          </a:lstStyle>
          <a:p/>
        </p:txBody>
      </p:sp>
      <p:sp>
        <p:nvSpPr>
          <p:cNvPr id="219" name="Google Shape;219;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AND_TWO_COLUMNS_1">
    <p:spTree>
      <p:nvGrpSpPr>
        <p:cNvPr id="220" name="Shape 220"/>
        <p:cNvGrpSpPr/>
        <p:nvPr/>
      </p:nvGrpSpPr>
      <p:grpSpPr>
        <a:xfrm>
          <a:off x="0" y="0"/>
          <a:ext cx="0" cy="0"/>
          <a:chOff x="0" y="0"/>
          <a:chExt cx="0" cy="0"/>
        </a:xfrm>
      </p:grpSpPr>
      <p:sp>
        <p:nvSpPr>
          <p:cNvPr id="221" name="Google Shape;221;p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222" name="Google Shape;222;p3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04800" lvl="1" marL="914400" algn="l">
              <a:lnSpc>
                <a:spcPct val="100000"/>
              </a:lnSpc>
              <a:spcBef>
                <a:spcPts val="0"/>
              </a:spcBef>
              <a:spcAft>
                <a:spcPts val="0"/>
              </a:spcAft>
              <a:buSzPts val="1200"/>
              <a:buChar char="○"/>
              <a:defRPr/>
            </a:lvl2pPr>
            <a:lvl3pPr indent="-304800" lvl="2" marL="1371600" algn="l">
              <a:lnSpc>
                <a:spcPct val="100000"/>
              </a:lnSpc>
              <a:spcBef>
                <a:spcPts val="0"/>
              </a:spcBef>
              <a:spcAft>
                <a:spcPts val="0"/>
              </a:spcAft>
              <a:buSzPts val="1200"/>
              <a:buChar char="■"/>
              <a:defRPr/>
            </a:lvl3pPr>
            <a:lvl4pPr indent="-304800" lvl="3" marL="1828800" algn="l">
              <a:lnSpc>
                <a:spcPct val="100000"/>
              </a:lnSpc>
              <a:spcBef>
                <a:spcPts val="0"/>
              </a:spcBef>
              <a:spcAft>
                <a:spcPts val="0"/>
              </a:spcAft>
              <a:buSzPts val="1200"/>
              <a:buChar char="●"/>
              <a:defRPr/>
            </a:lvl4pPr>
            <a:lvl5pPr indent="-304800" lvl="4" marL="2286000" algn="l">
              <a:lnSpc>
                <a:spcPct val="100000"/>
              </a:lnSpc>
              <a:spcBef>
                <a:spcPts val="0"/>
              </a:spcBef>
              <a:spcAft>
                <a:spcPts val="0"/>
              </a:spcAft>
              <a:buSzPts val="1200"/>
              <a:buChar char="○"/>
              <a:defRPr/>
            </a:lvl5pPr>
            <a:lvl6pPr indent="-304800" lvl="5" marL="2743200" algn="l">
              <a:lnSpc>
                <a:spcPct val="100000"/>
              </a:lnSpc>
              <a:spcBef>
                <a:spcPts val="0"/>
              </a:spcBef>
              <a:spcAft>
                <a:spcPts val="0"/>
              </a:spcAft>
              <a:buSzPts val="1200"/>
              <a:buChar char="■"/>
              <a:defRPr/>
            </a:lvl6pPr>
            <a:lvl7pPr indent="-304800" lvl="6" marL="3200400" algn="l">
              <a:lnSpc>
                <a:spcPct val="100000"/>
              </a:lnSpc>
              <a:spcBef>
                <a:spcPts val="0"/>
              </a:spcBef>
              <a:spcAft>
                <a:spcPts val="0"/>
              </a:spcAft>
              <a:buSzPts val="1200"/>
              <a:buChar char="●"/>
              <a:defRPr/>
            </a:lvl7pPr>
            <a:lvl8pPr indent="-304800" lvl="7" marL="3657600" algn="l">
              <a:lnSpc>
                <a:spcPct val="100000"/>
              </a:lnSpc>
              <a:spcBef>
                <a:spcPts val="0"/>
              </a:spcBef>
              <a:spcAft>
                <a:spcPts val="0"/>
              </a:spcAft>
              <a:buSzPts val="1200"/>
              <a:buChar char="○"/>
              <a:defRPr/>
            </a:lvl8pPr>
            <a:lvl9pPr indent="-304800" lvl="8" marL="4114800" algn="l">
              <a:lnSpc>
                <a:spcPct val="100000"/>
              </a:lnSpc>
              <a:spcBef>
                <a:spcPts val="0"/>
              </a:spcBef>
              <a:spcAft>
                <a:spcPts val="0"/>
              </a:spcAft>
              <a:buSzPts val="1200"/>
              <a:buChar char="■"/>
              <a:defRPr/>
            </a:lvl9pPr>
          </a:lstStyle>
          <a:p/>
        </p:txBody>
      </p:sp>
      <p:sp>
        <p:nvSpPr>
          <p:cNvPr id="223" name="Google Shape;223;p3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04800" lvl="1" marL="914400" algn="l">
              <a:lnSpc>
                <a:spcPct val="100000"/>
              </a:lnSpc>
              <a:spcBef>
                <a:spcPts val="0"/>
              </a:spcBef>
              <a:spcAft>
                <a:spcPts val="0"/>
              </a:spcAft>
              <a:buSzPts val="1200"/>
              <a:buChar char="○"/>
              <a:defRPr/>
            </a:lvl2pPr>
            <a:lvl3pPr indent="-304800" lvl="2" marL="1371600" algn="l">
              <a:lnSpc>
                <a:spcPct val="100000"/>
              </a:lnSpc>
              <a:spcBef>
                <a:spcPts val="0"/>
              </a:spcBef>
              <a:spcAft>
                <a:spcPts val="0"/>
              </a:spcAft>
              <a:buSzPts val="1200"/>
              <a:buChar char="■"/>
              <a:defRPr/>
            </a:lvl3pPr>
            <a:lvl4pPr indent="-304800" lvl="3" marL="1828800" algn="l">
              <a:lnSpc>
                <a:spcPct val="100000"/>
              </a:lnSpc>
              <a:spcBef>
                <a:spcPts val="0"/>
              </a:spcBef>
              <a:spcAft>
                <a:spcPts val="0"/>
              </a:spcAft>
              <a:buSzPts val="1200"/>
              <a:buChar char="●"/>
              <a:defRPr/>
            </a:lvl4pPr>
            <a:lvl5pPr indent="-304800" lvl="4" marL="2286000" algn="l">
              <a:lnSpc>
                <a:spcPct val="100000"/>
              </a:lnSpc>
              <a:spcBef>
                <a:spcPts val="0"/>
              </a:spcBef>
              <a:spcAft>
                <a:spcPts val="0"/>
              </a:spcAft>
              <a:buSzPts val="1200"/>
              <a:buChar char="○"/>
              <a:defRPr/>
            </a:lvl5pPr>
            <a:lvl6pPr indent="-304800" lvl="5" marL="2743200" algn="l">
              <a:lnSpc>
                <a:spcPct val="100000"/>
              </a:lnSpc>
              <a:spcBef>
                <a:spcPts val="0"/>
              </a:spcBef>
              <a:spcAft>
                <a:spcPts val="0"/>
              </a:spcAft>
              <a:buSzPts val="1200"/>
              <a:buChar char="■"/>
              <a:defRPr/>
            </a:lvl6pPr>
            <a:lvl7pPr indent="-304800" lvl="6" marL="3200400" algn="l">
              <a:lnSpc>
                <a:spcPct val="100000"/>
              </a:lnSpc>
              <a:spcBef>
                <a:spcPts val="0"/>
              </a:spcBef>
              <a:spcAft>
                <a:spcPts val="0"/>
              </a:spcAft>
              <a:buSzPts val="1200"/>
              <a:buChar char="●"/>
              <a:defRPr/>
            </a:lvl7pPr>
            <a:lvl8pPr indent="-304800" lvl="7" marL="3657600" algn="l">
              <a:lnSpc>
                <a:spcPct val="100000"/>
              </a:lnSpc>
              <a:spcBef>
                <a:spcPts val="0"/>
              </a:spcBef>
              <a:spcAft>
                <a:spcPts val="0"/>
              </a:spcAft>
              <a:buSzPts val="1200"/>
              <a:buChar char="○"/>
              <a:defRPr/>
            </a:lvl8pPr>
            <a:lvl9pPr indent="-304800" lvl="8" marL="4114800" algn="l">
              <a:lnSpc>
                <a:spcPct val="100000"/>
              </a:lnSpc>
              <a:spcBef>
                <a:spcPts val="0"/>
              </a:spcBef>
              <a:spcAft>
                <a:spcPts val="0"/>
              </a:spcAft>
              <a:buSzPts val="1200"/>
              <a:buChar char="■"/>
              <a:defRPr/>
            </a:lvl9pPr>
          </a:lstStyle>
          <a:p/>
        </p:txBody>
      </p:sp>
      <p:sp>
        <p:nvSpPr>
          <p:cNvPr id="224" name="Google Shape;224;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_ONLY_1">
    <p:spTree>
      <p:nvGrpSpPr>
        <p:cNvPr id="225" name="Shape 225"/>
        <p:cNvGrpSpPr/>
        <p:nvPr/>
      </p:nvGrpSpPr>
      <p:grpSpPr>
        <a:xfrm>
          <a:off x="0" y="0"/>
          <a:ext cx="0" cy="0"/>
          <a:chOff x="0" y="0"/>
          <a:chExt cx="0" cy="0"/>
        </a:xfrm>
      </p:grpSpPr>
      <p:sp>
        <p:nvSpPr>
          <p:cNvPr id="226" name="Google Shape;226;p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227" name="Google Shape;227;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_1">
    <p:spTree>
      <p:nvGrpSpPr>
        <p:cNvPr id="228" name="Shape 228"/>
        <p:cNvGrpSpPr/>
        <p:nvPr/>
      </p:nvGrpSpPr>
      <p:grpSpPr>
        <a:xfrm>
          <a:off x="0" y="0"/>
          <a:ext cx="0" cy="0"/>
          <a:chOff x="0" y="0"/>
          <a:chExt cx="0" cy="0"/>
        </a:xfrm>
      </p:grpSpPr>
      <p:sp>
        <p:nvSpPr>
          <p:cNvPr id="229" name="Google Shape;229;p36"/>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30" name="Google Shape;230;p36"/>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SzPts val="1200"/>
              <a:buChar char="●"/>
              <a:defRPr/>
            </a:lvl1pPr>
            <a:lvl2pPr indent="-304800" lvl="1" marL="914400" algn="l">
              <a:lnSpc>
                <a:spcPct val="100000"/>
              </a:lnSpc>
              <a:spcBef>
                <a:spcPts val="0"/>
              </a:spcBef>
              <a:spcAft>
                <a:spcPts val="0"/>
              </a:spcAft>
              <a:buSzPts val="1200"/>
              <a:buChar char="○"/>
              <a:defRPr/>
            </a:lvl2pPr>
            <a:lvl3pPr indent="-304800" lvl="2" marL="1371600" algn="l">
              <a:lnSpc>
                <a:spcPct val="100000"/>
              </a:lnSpc>
              <a:spcBef>
                <a:spcPts val="0"/>
              </a:spcBef>
              <a:spcAft>
                <a:spcPts val="0"/>
              </a:spcAft>
              <a:buSzPts val="1200"/>
              <a:buChar char="■"/>
              <a:defRPr/>
            </a:lvl3pPr>
            <a:lvl4pPr indent="-304800" lvl="3" marL="1828800" algn="l">
              <a:lnSpc>
                <a:spcPct val="100000"/>
              </a:lnSpc>
              <a:spcBef>
                <a:spcPts val="0"/>
              </a:spcBef>
              <a:spcAft>
                <a:spcPts val="0"/>
              </a:spcAft>
              <a:buSzPts val="1200"/>
              <a:buChar char="●"/>
              <a:defRPr/>
            </a:lvl4pPr>
            <a:lvl5pPr indent="-304800" lvl="4" marL="2286000" algn="l">
              <a:lnSpc>
                <a:spcPct val="100000"/>
              </a:lnSpc>
              <a:spcBef>
                <a:spcPts val="0"/>
              </a:spcBef>
              <a:spcAft>
                <a:spcPts val="0"/>
              </a:spcAft>
              <a:buSzPts val="1200"/>
              <a:buChar char="○"/>
              <a:defRPr/>
            </a:lvl5pPr>
            <a:lvl6pPr indent="-304800" lvl="5" marL="2743200" algn="l">
              <a:lnSpc>
                <a:spcPct val="100000"/>
              </a:lnSpc>
              <a:spcBef>
                <a:spcPts val="0"/>
              </a:spcBef>
              <a:spcAft>
                <a:spcPts val="0"/>
              </a:spcAft>
              <a:buSzPts val="1200"/>
              <a:buChar char="■"/>
              <a:defRPr/>
            </a:lvl6pPr>
            <a:lvl7pPr indent="-304800" lvl="6" marL="3200400" algn="l">
              <a:lnSpc>
                <a:spcPct val="100000"/>
              </a:lnSpc>
              <a:spcBef>
                <a:spcPts val="0"/>
              </a:spcBef>
              <a:spcAft>
                <a:spcPts val="0"/>
              </a:spcAft>
              <a:buSzPts val="1200"/>
              <a:buChar char="●"/>
              <a:defRPr/>
            </a:lvl7pPr>
            <a:lvl8pPr indent="-304800" lvl="7" marL="3657600" algn="l">
              <a:lnSpc>
                <a:spcPct val="100000"/>
              </a:lnSpc>
              <a:spcBef>
                <a:spcPts val="0"/>
              </a:spcBef>
              <a:spcAft>
                <a:spcPts val="0"/>
              </a:spcAft>
              <a:buSzPts val="1200"/>
              <a:buChar char="○"/>
              <a:defRPr/>
            </a:lvl8pPr>
            <a:lvl9pPr indent="-304800" lvl="8" marL="4114800" algn="l">
              <a:lnSpc>
                <a:spcPct val="100000"/>
              </a:lnSpc>
              <a:spcBef>
                <a:spcPts val="0"/>
              </a:spcBef>
              <a:spcAft>
                <a:spcPts val="0"/>
              </a:spcAft>
              <a:buSzPts val="1200"/>
              <a:buChar char="■"/>
              <a:defRPr/>
            </a:lvl9pPr>
          </a:lstStyle>
          <a:p/>
        </p:txBody>
      </p:sp>
      <p:sp>
        <p:nvSpPr>
          <p:cNvPr id="231" name="Google Shape;231;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_1">
    <p:spTree>
      <p:nvGrpSpPr>
        <p:cNvPr id="232" name="Shape 232"/>
        <p:cNvGrpSpPr/>
        <p:nvPr/>
      </p:nvGrpSpPr>
      <p:grpSpPr>
        <a:xfrm>
          <a:off x="0" y="0"/>
          <a:ext cx="0" cy="0"/>
          <a:chOff x="0" y="0"/>
          <a:chExt cx="0" cy="0"/>
        </a:xfrm>
      </p:grpSpPr>
      <p:sp>
        <p:nvSpPr>
          <p:cNvPr id="233" name="Google Shape;233;p37"/>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34" name="Google Shape;234;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_1_1">
    <p:spTree>
      <p:nvGrpSpPr>
        <p:cNvPr id="235" name="Shape 235"/>
        <p:cNvGrpSpPr/>
        <p:nvPr/>
      </p:nvGrpSpPr>
      <p:grpSpPr>
        <a:xfrm>
          <a:off x="0" y="0"/>
          <a:ext cx="0" cy="0"/>
          <a:chOff x="0" y="0"/>
          <a:chExt cx="0" cy="0"/>
        </a:xfrm>
      </p:grpSpPr>
      <p:sp>
        <p:nvSpPr>
          <p:cNvPr id="236" name="Google Shape;236;p3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38"/>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a:lvl1pPr>
            <a:lvl2pPr lvl="1" algn="ctr">
              <a:lnSpc>
                <a:spcPct val="100000"/>
              </a:lnSpc>
              <a:spcBef>
                <a:spcPts val="0"/>
              </a:spcBef>
              <a:spcAft>
                <a:spcPts val="0"/>
              </a:spcAft>
              <a:buSzPts val="4200"/>
              <a:buNone/>
              <a:defRPr/>
            </a:lvl2pPr>
            <a:lvl3pPr lvl="2" algn="ctr">
              <a:lnSpc>
                <a:spcPct val="100000"/>
              </a:lnSpc>
              <a:spcBef>
                <a:spcPts val="0"/>
              </a:spcBef>
              <a:spcAft>
                <a:spcPts val="0"/>
              </a:spcAft>
              <a:buSzPts val="4200"/>
              <a:buNone/>
              <a:defRPr/>
            </a:lvl3pPr>
            <a:lvl4pPr lvl="3" algn="ctr">
              <a:lnSpc>
                <a:spcPct val="100000"/>
              </a:lnSpc>
              <a:spcBef>
                <a:spcPts val="0"/>
              </a:spcBef>
              <a:spcAft>
                <a:spcPts val="0"/>
              </a:spcAft>
              <a:buSzPts val="4200"/>
              <a:buNone/>
              <a:defRPr/>
            </a:lvl4pPr>
            <a:lvl5pPr lvl="4" algn="ctr">
              <a:lnSpc>
                <a:spcPct val="100000"/>
              </a:lnSpc>
              <a:spcBef>
                <a:spcPts val="0"/>
              </a:spcBef>
              <a:spcAft>
                <a:spcPts val="0"/>
              </a:spcAft>
              <a:buSzPts val="4200"/>
              <a:buNone/>
              <a:defRPr/>
            </a:lvl5pPr>
            <a:lvl6pPr lvl="5" algn="ctr">
              <a:lnSpc>
                <a:spcPct val="100000"/>
              </a:lnSpc>
              <a:spcBef>
                <a:spcPts val="0"/>
              </a:spcBef>
              <a:spcAft>
                <a:spcPts val="0"/>
              </a:spcAft>
              <a:buSzPts val="4200"/>
              <a:buNone/>
              <a:defRPr/>
            </a:lvl6pPr>
            <a:lvl7pPr lvl="6" algn="ctr">
              <a:lnSpc>
                <a:spcPct val="100000"/>
              </a:lnSpc>
              <a:spcBef>
                <a:spcPts val="0"/>
              </a:spcBef>
              <a:spcAft>
                <a:spcPts val="0"/>
              </a:spcAft>
              <a:buSzPts val="4200"/>
              <a:buNone/>
              <a:defRPr/>
            </a:lvl7pPr>
            <a:lvl8pPr lvl="7" algn="ctr">
              <a:lnSpc>
                <a:spcPct val="100000"/>
              </a:lnSpc>
              <a:spcBef>
                <a:spcPts val="0"/>
              </a:spcBef>
              <a:spcAft>
                <a:spcPts val="0"/>
              </a:spcAft>
              <a:buSzPts val="4200"/>
              <a:buNone/>
              <a:defRPr/>
            </a:lvl8pPr>
            <a:lvl9pPr lvl="8" algn="ctr">
              <a:lnSpc>
                <a:spcPct val="100000"/>
              </a:lnSpc>
              <a:spcBef>
                <a:spcPts val="0"/>
              </a:spcBef>
              <a:spcAft>
                <a:spcPts val="0"/>
              </a:spcAft>
              <a:buSzPts val="4200"/>
              <a:buNone/>
              <a:defRPr/>
            </a:lvl9pPr>
          </a:lstStyle>
          <a:p/>
        </p:txBody>
      </p:sp>
      <p:sp>
        <p:nvSpPr>
          <p:cNvPr id="238" name="Google Shape;238;p38"/>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39" name="Google Shape;239;p38"/>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04800" lvl="0" marL="457200" algn="l">
              <a:lnSpc>
                <a:spcPct val="100000"/>
              </a:lnSpc>
              <a:spcBef>
                <a:spcPts val="0"/>
              </a:spcBef>
              <a:spcAft>
                <a:spcPts val="0"/>
              </a:spcAft>
              <a:buSzPts val="1200"/>
              <a:buChar char="●"/>
              <a:defRPr/>
            </a:lvl1pPr>
            <a:lvl2pPr indent="-304800" lvl="1" marL="914400" algn="l">
              <a:lnSpc>
                <a:spcPct val="100000"/>
              </a:lnSpc>
              <a:spcBef>
                <a:spcPts val="0"/>
              </a:spcBef>
              <a:spcAft>
                <a:spcPts val="0"/>
              </a:spcAft>
              <a:buSzPts val="1200"/>
              <a:buChar char="○"/>
              <a:defRPr/>
            </a:lvl2pPr>
            <a:lvl3pPr indent="-304800" lvl="2" marL="1371600" algn="l">
              <a:lnSpc>
                <a:spcPct val="100000"/>
              </a:lnSpc>
              <a:spcBef>
                <a:spcPts val="0"/>
              </a:spcBef>
              <a:spcAft>
                <a:spcPts val="0"/>
              </a:spcAft>
              <a:buSzPts val="1200"/>
              <a:buChar char="■"/>
              <a:defRPr/>
            </a:lvl3pPr>
            <a:lvl4pPr indent="-304800" lvl="3" marL="1828800" algn="l">
              <a:lnSpc>
                <a:spcPct val="100000"/>
              </a:lnSpc>
              <a:spcBef>
                <a:spcPts val="0"/>
              </a:spcBef>
              <a:spcAft>
                <a:spcPts val="0"/>
              </a:spcAft>
              <a:buSzPts val="1200"/>
              <a:buChar char="●"/>
              <a:defRPr/>
            </a:lvl4pPr>
            <a:lvl5pPr indent="-304800" lvl="4" marL="2286000" algn="l">
              <a:lnSpc>
                <a:spcPct val="100000"/>
              </a:lnSpc>
              <a:spcBef>
                <a:spcPts val="0"/>
              </a:spcBef>
              <a:spcAft>
                <a:spcPts val="0"/>
              </a:spcAft>
              <a:buSzPts val="1200"/>
              <a:buChar char="○"/>
              <a:defRPr/>
            </a:lvl5pPr>
            <a:lvl6pPr indent="-304800" lvl="5" marL="2743200" algn="l">
              <a:lnSpc>
                <a:spcPct val="100000"/>
              </a:lnSpc>
              <a:spcBef>
                <a:spcPts val="0"/>
              </a:spcBef>
              <a:spcAft>
                <a:spcPts val="0"/>
              </a:spcAft>
              <a:buSzPts val="1200"/>
              <a:buChar char="■"/>
              <a:defRPr/>
            </a:lvl6pPr>
            <a:lvl7pPr indent="-304800" lvl="6" marL="3200400" algn="l">
              <a:lnSpc>
                <a:spcPct val="100000"/>
              </a:lnSpc>
              <a:spcBef>
                <a:spcPts val="0"/>
              </a:spcBef>
              <a:spcAft>
                <a:spcPts val="0"/>
              </a:spcAft>
              <a:buSzPts val="1200"/>
              <a:buChar char="●"/>
              <a:defRPr/>
            </a:lvl7pPr>
            <a:lvl8pPr indent="-304800" lvl="7" marL="3657600" algn="l">
              <a:lnSpc>
                <a:spcPct val="100000"/>
              </a:lnSpc>
              <a:spcBef>
                <a:spcPts val="0"/>
              </a:spcBef>
              <a:spcAft>
                <a:spcPts val="0"/>
              </a:spcAft>
              <a:buSzPts val="1200"/>
              <a:buChar char="○"/>
              <a:defRPr/>
            </a:lvl8pPr>
            <a:lvl9pPr indent="-304800" lvl="8" marL="4114800" algn="l">
              <a:lnSpc>
                <a:spcPct val="100000"/>
              </a:lnSpc>
              <a:spcBef>
                <a:spcPts val="0"/>
              </a:spcBef>
              <a:spcAft>
                <a:spcPts val="0"/>
              </a:spcAft>
              <a:buSzPts val="1200"/>
              <a:buChar char="■"/>
              <a:defRPr/>
            </a:lvl9pPr>
          </a:lstStyle>
          <a:p/>
        </p:txBody>
      </p:sp>
      <p:sp>
        <p:nvSpPr>
          <p:cNvPr id="240" name="Google Shape;240;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_1">
    <p:spTree>
      <p:nvGrpSpPr>
        <p:cNvPr id="241" name="Shape 241"/>
        <p:cNvGrpSpPr/>
        <p:nvPr/>
      </p:nvGrpSpPr>
      <p:grpSpPr>
        <a:xfrm>
          <a:off x="0" y="0"/>
          <a:ext cx="0" cy="0"/>
          <a:chOff x="0" y="0"/>
          <a:chExt cx="0" cy="0"/>
        </a:xfrm>
      </p:grpSpPr>
      <p:sp>
        <p:nvSpPr>
          <p:cNvPr id="242" name="Google Shape;242;p39"/>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200"/>
              <a:buNone/>
              <a:defRPr/>
            </a:lvl1pPr>
            <a:lvl2pPr indent="-304800" lvl="1" marL="914400" algn="l">
              <a:lnSpc>
                <a:spcPct val="100000"/>
              </a:lnSpc>
              <a:spcBef>
                <a:spcPts val="0"/>
              </a:spcBef>
              <a:spcAft>
                <a:spcPts val="0"/>
              </a:spcAft>
              <a:buSzPts val="1200"/>
              <a:buChar char="○"/>
              <a:defRPr/>
            </a:lvl2pPr>
            <a:lvl3pPr indent="-304800" lvl="2" marL="1371600" algn="l">
              <a:lnSpc>
                <a:spcPct val="100000"/>
              </a:lnSpc>
              <a:spcBef>
                <a:spcPts val="0"/>
              </a:spcBef>
              <a:spcAft>
                <a:spcPts val="0"/>
              </a:spcAft>
              <a:buSzPts val="1200"/>
              <a:buChar char="■"/>
              <a:defRPr/>
            </a:lvl3pPr>
            <a:lvl4pPr indent="-304800" lvl="3" marL="1828800" algn="l">
              <a:lnSpc>
                <a:spcPct val="100000"/>
              </a:lnSpc>
              <a:spcBef>
                <a:spcPts val="0"/>
              </a:spcBef>
              <a:spcAft>
                <a:spcPts val="0"/>
              </a:spcAft>
              <a:buSzPts val="1200"/>
              <a:buChar char="●"/>
              <a:defRPr/>
            </a:lvl4pPr>
            <a:lvl5pPr indent="-304800" lvl="4" marL="2286000" algn="l">
              <a:lnSpc>
                <a:spcPct val="100000"/>
              </a:lnSpc>
              <a:spcBef>
                <a:spcPts val="0"/>
              </a:spcBef>
              <a:spcAft>
                <a:spcPts val="0"/>
              </a:spcAft>
              <a:buSzPts val="1200"/>
              <a:buChar char="○"/>
              <a:defRPr/>
            </a:lvl5pPr>
            <a:lvl6pPr indent="-304800" lvl="5" marL="2743200" algn="l">
              <a:lnSpc>
                <a:spcPct val="100000"/>
              </a:lnSpc>
              <a:spcBef>
                <a:spcPts val="0"/>
              </a:spcBef>
              <a:spcAft>
                <a:spcPts val="0"/>
              </a:spcAft>
              <a:buSzPts val="1200"/>
              <a:buChar char="■"/>
              <a:defRPr/>
            </a:lvl6pPr>
            <a:lvl7pPr indent="-304800" lvl="6" marL="3200400" algn="l">
              <a:lnSpc>
                <a:spcPct val="100000"/>
              </a:lnSpc>
              <a:spcBef>
                <a:spcPts val="0"/>
              </a:spcBef>
              <a:spcAft>
                <a:spcPts val="0"/>
              </a:spcAft>
              <a:buSzPts val="1200"/>
              <a:buChar char="●"/>
              <a:defRPr/>
            </a:lvl7pPr>
            <a:lvl8pPr indent="-304800" lvl="7" marL="3657600" algn="l">
              <a:lnSpc>
                <a:spcPct val="100000"/>
              </a:lnSpc>
              <a:spcBef>
                <a:spcPts val="0"/>
              </a:spcBef>
              <a:spcAft>
                <a:spcPts val="0"/>
              </a:spcAft>
              <a:buSzPts val="1200"/>
              <a:buChar char="○"/>
              <a:defRPr/>
            </a:lvl8pPr>
            <a:lvl9pPr indent="-304800" lvl="8" marL="4114800" algn="l">
              <a:lnSpc>
                <a:spcPct val="100000"/>
              </a:lnSpc>
              <a:spcBef>
                <a:spcPts val="0"/>
              </a:spcBef>
              <a:spcAft>
                <a:spcPts val="0"/>
              </a:spcAft>
              <a:buSzPts val="1200"/>
              <a:buChar char="■"/>
              <a:defRPr/>
            </a:lvl9pPr>
          </a:lstStyle>
          <a:p/>
        </p:txBody>
      </p:sp>
      <p:sp>
        <p:nvSpPr>
          <p:cNvPr id="243" name="Google Shape;243;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_1">
    <p:spTree>
      <p:nvGrpSpPr>
        <p:cNvPr id="244" name="Shape 244"/>
        <p:cNvGrpSpPr/>
        <p:nvPr/>
      </p:nvGrpSpPr>
      <p:grpSpPr>
        <a:xfrm>
          <a:off x="0" y="0"/>
          <a:ext cx="0" cy="0"/>
          <a:chOff x="0" y="0"/>
          <a:chExt cx="0" cy="0"/>
        </a:xfrm>
      </p:grpSpPr>
      <p:sp>
        <p:nvSpPr>
          <p:cNvPr id="245" name="Google Shape;245;p40"/>
          <p:cNvSpPr txBox="1"/>
          <p:nvPr>
            <p:ph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246" name="Google Shape;246;p40"/>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04800" lvl="0" marL="457200" algn="ctr">
              <a:lnSpc>
                <a:spcPct val="100000"/>
              </a:lnSpc>
              <a:spcBef>
                <a:spcPts val="0"/>
              </a:spcBef>
              <a:spcAft>
                <a:spcPts val="0"/>
              </a:spcAft>
              <a:buSzPts val="1200"/>
              <a:buChar char="●"/>
              <a:defRPr/>
            </a:lvl1pPr>
            <a:lvl2pPr indent="-304800" lvl="1" marL="914400" algn="ctr">
              <a:lnSpc>
                <a:spcPct val="100000"/>
              </a:lnSpc>
              <a:spcBef>
                <a:spcPts val="0"/>
              </a:spcBef>
              <a:spcAft>
                <a:spcPts val="0"/>
              </a:spcAft>
              <a:buSzPts val="1200"/>
              <a:buChar char="○"/>
              <a:defRPr/>
            </a:lvl2pPr>
            <a:lvl3pPr indent="-304800" lvl="2" marL="1371600" algn="ctr">
              <a:lnSpc>
                <a:spcPct val="100000"/>
              </a:lnSpc>
              <a:spcBef>
                <a:spcPts val="0"/>
              </a:spcBef>
              <a:spcAft>
                <a:spcPts val="0"/>
              </a:spcAft>
              <a:buSzPts val="1200"/>
              <a:buChar char="■"/>
              <a:defRPr/>
            </a:lvl3pPr>
            <a:lvl4pPr indent="-304800" lvl="3" marL="1828800" algn="ctr">
              <a:lnSpc>
                <a:spcPct val="100000"/>
              </a:lnSpc>
              <a:spcBef>
                <a:spcPts val="0"/>
              </a:spcBef>
              <a:spcAft>
                <a:spcPts val="0"/>
              </a:spcAft>
              <a:buSzPts val="1200"/>
              <a:buChar char="●"/>
              <a:defRPr/>
            </a:lvl4pPr>
            <a:lvl5pPr indent="-304800" lvl="4" marL="2286000" algn="ctr">
              <a:lnSpc>
                <a:spcPct val="100000"/>
              </a:lnSpc>
              <a:spcBef>
                <a:spcPts val="0"/>
              </a:spcBef>
              <a:spcAft>
                <a:spcPts val="0"/>
              </a:spcAft>
              <a:buSzPts val="1200"/>
              <a:buChar char="○"/>
              <a:defRPr/>
            </a:lvl5pPr>
            <a:lvl6pPr indent="-304800" lvl="5" marL="2743200" algn="ctr">
              <a:lnSpc>
                <a:spcPct val="100000"/>
              </a:lnSpc>
              <a:spcBef>
                <a:spcPts val="0"/>
              </a:spcBef>
              <a:spcAft>
                <a:spcPts val="0"/>
              </a:spcAft>
              <a:buSzPts val="1200"/>
              <a:buChar char="■"/>
              <a:defRPr/>
            </a:lvl6pPr>
            <a:lvl7pPr indent="-304800" lvl="6" marL="3200400" algn="ctr">
              <a:lnSpc>
                <a:spcPct val="100000"/>
              </a:lnSpc>
              <a:spcBef>
                <a:spcPts val="0"/>
              </a:spcBef>
              <a:spcAft>
                <a:spcPts val="0"/>
              </a:spcAft>
              <a:buSzPts val="1200"/>
              <a:buChar char="●"/>
              <a:defRPr/>
            </a:lvl7pPr>
            <a:lvl8pPr indent="-304800" lvl="7" marL="3657600" algn="ctr">
              <a:lnSpc>
                <a:spcPct val="100000"/>
              </a:lnSpc>
              <a:spcBef>
                <a:spcPts val="0"/>
              </a:spcBef>
              <a:spcAft>
                <a:spcPts val="0"/>
              </a:spcAft>
              <a:buSzPts val="1200"/>
              <a:buChar char="○"/>
              <a:defRPr/>
            </a:lvl8pPr>
            <a:lvl9pPr indent="-304800" lvl="8" marL="4114800" algn="ctr">
              <a:lnSpc>
                <a:spcPct val="100000"/>
              </a:lnSpc>
              <a:spcBef>
                <a:spcPts val="0"/>
              </a:spcBef>
              <a:spcAft>
                <a:spcPts val="0"/>
              </a:spcAft>
              <a:buSzPts val="1200"/>
              <a:buChar char="■"/>
              <a:defRPr/>
            </a:lvl9pPr>
          </a:lstStyle>
          <a:p/>
        </p:txBody>
      </p:sp>
      <p:sp>
        <p:nvSpPr>
          <p:cNvPr id="247" name="Google Shape;247;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1">
  <p:cSld name="BLANK_1">
    <p:spTree>
      <p:nvGrpSpPr>
        <p:cNvPr id="248" name="Shape 248"/>
        <p:cNvGrpSpPr/>
        <p:nvPr/>
      </p:nvGrpSpPr>
      <p:grpSpPr>
        <a:xfrm>
          <a:off x="0" y="0"/>
          <a:ext cx="0" cy="0"/>
          <a:chOff x="0" y="0"/>
          <a:chExt cx="0" cy="0"/>
        </a:xfrm>
      </p:grpSpPr>
      <p:sp>
        <p:nvSpPr>
          <p:cNvPr id="249" name="Google Shape;249;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sion / Mission" type="secHead">
  <p:cSld name="SECTION_HEADER">
    <p:bg>
      <p:bgPr>
        <a:solidFill>
          <a:schemeClr val="lt1"/>
        </a:solidFill>
      </p:bgPr>
    </p:bg>
    <p:spTree>
      <p:nvGrpSpPr>
        <p:cNvPr id="22" name="Shape 22"/>
        <p:cNvGrpSpPr/>
        <p:nvPr/>
      </p:nvGrpSpPr>
      <p:grpSpPr>
        <a:xfrm>
          <a:off x="0" y="0"/>
          <a:ext cx="0" cy="0"/>
          <a:chOff x="0" y="0"/>
          <a:chExt cx="0" cy="0"/>
        </a:xfrm>
      </p:grpSpPr>
      <p:sp>
        <p:nvSpPr>
          <p:cNvPr id="23" name="Google Shape;23;p15"/>
          <p:cNvSpPr/>
          <p:nvPr>
            <p:ph idx="2" type="pic"/>
          </p:nvPr>
        </p:nvSpPr>
        <p:spPr>
          <a:xfrm>
            <a:off x="5039775" y="203250"/>
            <a:ext cx="3905400" cy="2298600"/>
          </a:xfrm>
          <a:prstGeom prst="roundRect">
            <a:avLst>
              <a:gd fmla="val 2053" name="adj"/>
            </a:avLst>
          </a:prstGeom>
          <a:noFill/>
          <a:ln>
            <a:noFill/>
          </a:ln>
        </p:spPr>
      </p:sp>
      <p:cxnSp>
        <p:nvCxnSpPr>
          <p:cNvPr id="24" name="Google Shape;24;p15"/>
          <p:cNvCxnSpPr/>
          <p:nvPr/>
        </p:nvCxnSpPr>
        <p:spPr>
          <a:xfrm rot="10800000">
            <a:off x="560525" y="279400"/>
            <a:ext cx="149400" cy="0"/>
          </a:xfrm>
          <a:prstGeom prst="straightConnector1">
            <a:avLst/>
          </a:prstGeom>
          <a:noFill/>
          <a:ln cap="flat" cmpd="sng" w="9525">
            <a:solidFill>
              <a:schemeClr val="dk1"/>
            </a:solidFill>
            <a:prstDash val="solid"/>
            <a:round/>
            <a:headEnd len="sm" w="sm" type="none"/>
            <a:tailEnd len="sm" w="sm" type="none"/>
          </a:ln>
        </p:spPr>
      </p:cxnSp>
      <p:sp>
        <p:nvSpPr>
          <p:cNvPr id="25" name="Google Shape;25;p15"/>
          <p:cNvSpPr txBox="1"/>
          <p:nvPr>
            <p:ph idx="1" type="body"/>
          </p:nvPr>
        </p:nvSpPr>
        <p:spPr>
          <a:xfrm>
            <a:off x="452575" y="1853525"/>
            <a:ext cx="2965500" cy="24405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Clr>
                <a:schemeClr val="dk2"/>
              </a:buClr>
              <a:buSzPts val="1200"/>
              <a:buChar char="●"/>
              <a:defRPr/>
            </a:lvl1pPr>
            <a:lvl2pPr indent="-304800" lvl="1" marL="914400" algn="l">
              <a:lnSpc>
                <a:spcPct val="100000"/>
              </a:lnSpc>
              <a:spcBef>
                <a:spcPts val="0"/>
              </a:spcBef>
              <a:spcAft>
                <a:spcPts val="0"/>
              </a:spcAft>
              <a:buClr>
                <a:schemeClr val="dk2"/>
              </a:buClr>
              <a:buSzPts val="1200"/>
              <a:buChar char="○"/>
              <a:defRPr/>
            </a:lvl2pPr>
            <a:lvl3pPr indent="-304800" lvl="2" marL="1371600" algn="l">
              <a:lnSpc>
                <a:spcPct val="100000"/>
              </a:lnSpc>
              <a:spcBef>
                <a:spcPts val="0"/>
              </a:spcBef>
              <a:spcAft>
                <a:spcPts val="0"/>
              </a:spcAft>
              <a:buClr>
                <a:schemeClr val="dk2"/>
              </a:buClr>
              <a:buSzPts val="1200"/>
              <a:buChar char="■"/>
              <a:defRPr/>
            </a:lvl3pPr>
            <a:lvl4pPr indent="-304800" lvl="3" marL="1828800" algn="l">
              <a:lnSpc>
                <a:spcPct val="100000"/>
              </a:lnSpc>
              <a:spcBef>
                <a:spcPts val="0"/>
              </a:spcBef>
              <a:spcAft>
                <a:spcPts val="0"/>
              </a:spcAft>
              <a:buClr>
                <a:schemeClr val="dk2"/>
              </a:buClr>
              <a:buSzPts val="1200"/>
              <a:buChar char="●"/>
              <a:defRPr/>
            </a:lvl4pPr>
            <a:lvl5pPr indent="-304800" lvl="4" marL="2286000" algn="l">
              <a:lnSpc>
                <a:spcPct val="100000"/>
              </a:lnSpc>
              <a:spcBef>
                <a:spcPts val="0"/>
              </a:spcBef>
              <a:spcAft>
                <a:spcPts val="0"/>
              </a:spcAft>
              <a:buClr>
                <a:schemeClr val="dk2"/>
              </a:buClr>
              <a:buSzPts val="1200"/>
              <a:buChar char="○"/>
              <a:defRPr/>
            </a:lvl5pPr>
            <a:lvl6pPr indent="-304800" lvl="5" marL="2743200" algn="l">
              <a:lnSpc>
                <a:spcPct val="100000"/>
              </a:lnSpc>
              <a:spcBef>
                <a:spcPts val="0"/>
              </a:spcBef>
              <a:spcAft>
                <a:spcPts val="0"/>
              </a:spcAft>
              <a:buClr>
                <a:schemeClr val="dk2"/>
              </a:buClr>
              <a:buSzPts val="1200"/>
              <a:buChar char="■"/>
              <a:defRPr/>
            </a:lvl6pPr>
            <a:lvl7pPr indent="-304800" lvl="6" marL="3200400" algn="l">
              <a:lnSpc>
                <a:spcPct val="100000"/>
              </a:lnSpc>
              <a:spcBef>
                <a:spcPts val="0"/>
              </a:spcBef>
              <a:spcAft>
                <a:spcPts val="0"/>
              </a:spcAft>
              <a:buClr>
                <a:schemeClr val="dk2"/>
              </a:buClr>
              <a:buSzPts val="1200"/>
              <a:buChar char="●"/>
              <a:defRPr/>
            </a:lvl7pPr>
            <a:lvl8pPr indent="-304800" lvl="7" marL="3657600" algn="l">
              <a:lnSpc>
                <a:spcPct val="100000"/>
              </a:lnSpc>
              <a:spcBef>
                <a:spcPts val="0"/>
              </a:spcBef>
              <a:spcAft>
                <a:spcPts val="0"/>
              </a:spcAft>
              <a:buClr>
                <a:schemeClr val="dk2"/>
              </a:buClr>
              <a:buSzPts val="1200"/>
              <a:buChar char="○"/>
              <a:defRPr/>
            </a:lvl8pPr>
            <a:lvl9pPr indent="-304800" lvl="8" marL="4114800" algn="l">
              <a:lnSpc>
                <a:spcPct val="100000"/>
              </a:lnSpc>
              <a:spcBef>
                <a:spcPts val="0"/>
              </a:spcBef>
              <a:spcAft>
                <a:spcPts val="0"/>
              </a:spcAft>
              <a:buClr>
                <a:schemeClr val="dk2"/>
              </a:buClr>
              <a:buSzPts val="1200"/>
              <a:buChar char="■"/>
              <a:defRPr/>
            </a:lvl9pPr>
          </a:lstStyle>
          <a:p/>
        </p:txBody>
      </p:sp>
      <p:sp>
        <p:nvSpPr>
          <p:cNvPr id="26" name="Google Shape;26;p15"/>
          <p:cNvSpPr/>
          <p:nvPr>
            <p:ph idx="3" type="pic"/>
          </p:nvPr>
        </p:nvSpPr>
        <p:spPr>
          <a:xfrm>
            <a:off x="5039775" y="2624675"/>
            <a:ext cx="3905400" cy="2298600"/>
          </a:xfrm>
          <a:prstGeom prst="roundRect">
            <a:avLst>
              <a:gd fmla="val 2053" name="adj"/>
            </a:avLst>
          </a:prstGeom>
          <a:noFill/>
          <a:ln>
            <a:noFill/>
          </a:ln>
        </p:spPr>
      </p:sp>
      <p:sp>
        <p:nvSpPr>
          <p:cNvPr id="27" name="Google Shape;27;p15"/>
          <p:cNvSpPr txBox="1"/>
          <p:nvPr>
            <p:ph type="title"/>
          </p:nvPr>
        </p:nvSpPr>
        <p:spPr>
          <a:xfrm>
            <a:off x="452575" y="596800"/>
            <a:ext cx="4263600" cy="1339200"/>
          </a:xfrm>
          <a:prstGeom prst="rect">
            <a:avLst/>
          </a:prstGeom>
          <a:noFill/>
          <a:ln>
            <a:noFill/>
          </a:ln>
        </p:spPr>
        <p:txBody>
          <a:bodyPr anchorCtr="0" anchor="t" bIns="91425" lIns="91425" spcFirstLastPara="1" rIns="91425" wrap="square" tIns="91425">
            <a:noAutofit/>
          </a:bodyPr>
          <a:lstStyle>
            <a:lvl1pPr lvl="0" algn="l">
              <a:lnSpc>
                <a:spcPct val="80000"/>
              </a:lnSpc>
              <a:spcBef>
                <a:spcPts val="0"/>
              </a:spcBef>
              <a:spcAft>
                <a:spcPts val="0"/>
              </a:spcAft>
              <a:buClr>
                <a:schemeClr val="dk2"/>
              </a:buClr>
              <a:buSzPts val="4200"/>
              <a:buFont typeface="Inter"/>
              <a:buNone/>
              <a:defRPr/>
            </a:lvl1pPr>
            <a:lvl2pPr lvl="1" algn="l">
              <a:lnSpc>
                <a:spcPct val="80000"/>
              </a:lnSpc>
              <a:spcBef>
                <a:spcPts val="0"/>
              </a:spcBef>
              <a:spcAft>
                <a:spcPts val="0"/>
              </a:spcAft>
              <a:buClr>
                <a:schemeClr val="dk2"/>
              </a:buClr>
              <a:buSzPts val="4800"/>
              <a:buFont typeface="Inter"/>
              <a:buNone/>
              <a:defRPr b="1" sz="4800"/>
            </a:lvl2pPr>
            <a:lvl3pPr lvl="2" algn="l">
              <a:lnSpc>
                <a:spcPct val="80000"/>
              </a:lnSpc>
              <a:spcBef>
                <a:spcPts val="0"/>
              </a:spcBef>
              <a:spcAft>
                <a:spcPts val="0"/>
              </a:spcAft>
              <a:buClr>
                <a:schemeClr val="dk2"/>
              </a:buClr>
              <a:buSzPts val="4800"/>
              <a:buFont typeface="Inter"/>
              <a:buNone/>
              <a:defRPr b="1" sz="4800"/>
            </a:lvl3pPr>
            <a:lvl4pPr lvl="3" algn="l">
              <a:lnSpc>
                <a:spcPct val="80000"/>
              </a:lnSpc>
              <a:spcBef>
                <a:spcPts val="0"/>
              </a:spcBef>
              <a:spcAft>
                <a:spcPts val="0"/>
              </a:spcAft>
              <a:buClr>
                <a:schemeClr val="dk2"/>
              </a:buClr>
              <a:buSzPts val="4800"/>
              <a:buFont typeface="Inter"/>
              <a:buNone/>
              <a:defRPr b="1" sz="4800"/>
            </a:lvl4pPr>
            <a:lvl5pPr lvl="4" algn="l">
              <a:lnSpc>
                <a:spcPct val="80000"/>
              </a:lnSpc>
              <a:spcBef>
                <a:spcPts val="0"/>
              </a:spcBef>
              <a:spcAft>
                <a:spcPts val="0"/>
              </a:spcAft>
              <a:buClr>
                <a:schemeClr val="dk2"/>
              </a:buClr>
              <a:buSzPts val="4800"/>
              <a:buFont typeface="Inter"/>
              <a:buNone/>
              <a:defRPr b="1" sz="4800"/>
            </a:lvl5pPr>
            <a:lvl6pPr lvl="5" algn="l">
              <a:lnSpc>
                <a:spcPct val="80000"/>
              </a:lnSpc>
              <a:spcBef>
                <a:spcPts val="0"/>
              </a:spcBef>
              <a:spcAft>
                <a:spcPts val="0"/>
              </a:spcAft>
              <a:buClr>
                <a:schemeClr val="dk2"/>
              </a:buClr>
              <a:buSzPts val="4800"/>
              <a:buFont typeface="Inter"/>
              <a:buNone/>
              <a:defRPr b="1" sz="4800"/>
            </a:lvl6pPr>
            <a:lvl7pPr lvl="6" algn="l">
              <a:lnSpc>
                <a:spcPct val="80000"/>
              </a:lnSpc>
              <a:spcBef>
                <a:spcPts val="0"/>
              </a:spcBef>
              <a:spcAft>
                <a:spcPts val="0"/>
              </a:spcAft>
              <a:buClr>
                <a:schemeClr val="dk2"/>
              </a:buClr>
              <a:buSzPts val="4800"/>
              <a:buFont typeface="Inter"/>
              <a:buNone/>
              <a:defRPr b="1" sz="4800"/>
            </a:lvl7pPr>
            <a:lvl8pPr lvl="7" algn="l">
              <a:lnSpc>
                <a:spcPct val="80000"/>
              </a:lnSpc>
              <a:spcBef>
                <a:spcPts val="0"/>
              </a:spcBef>
              <a:spcAft>
                <a:spcPts val="0"/>
              </a:spcAft>
              <a:buClr>
                <a:schemeClr val="dk2"/>
              </a:buClr>
              <a:buSzPts val="4800"/>
              <a:buFont typeface="Inter"/>
              <a:buNone/>
              <a:defRPr b="1" sz="4800"/>
            </a:lvl8pPr>
            <a:lvl9pPr lvl="8" algn="l">
              <a:lnSpc>
                <a:spcPct val="80000"/>
              </a:lnSpc>
              <a:spcBef>
                <a:spcPts val="0"/>
              </a:spcBef>
              <a:spcAft>
                <a:spcPts val="0"/>
              </a:spcAft>
              <a:buClr>
                <a:schemeClr val="dk2"/>
              </a:buClr>
              <a:buSzPts val="4800"/>
              <a:buFont typeface="Inter"/>
              <a:buNone/>
              <a:defRPr b="1" sz="4800"/>
            </a:lvl9pPr>
          </a:lstStyle>
          <a:p/>
        </p:txBody>
      </p:sp>
      <p:sp>
        <p:nvSpPr>
          <p:cNvPr id="28" name="Google Shape;28;p15"/>
          <p:cNvSpPr/>
          <p:nvPr/>
        </p:nvSpPr>
        <p:spPr>
          <a:xfrm>
            <a:off x="603475"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Inter"/>
                <a:ea typeface="Inter"/>
                <a:cs typeface="Inter"/>
                <a:sym typeface="Inter"/>
              </a:rPr>
              <a:t>Confidential</a:t>
            </a:r>
            <a:endParaRPr b="0" i="0" sz="700" u="none" cap="none" strike="noStrike">
              <a:solidFill>
                <a:schemeClr val="dk1"/>
              </a:solidFill>
              <a:latin typeface="Inter"/>
              <a:ea typeface="Inter"/>
              <a:cs typeface="Inter"/>
              <a:sym typeface="Inter"/>
            </a:endParaRPr>
          </a:p>
        </p:txBody>
      </p:sp>
      <p:sp>
        <p:nvSpPr>
          <p:cNvPr id="29" name="Google Shape;29;p15"/>
          <p:cNvSpPr txBox="1"/>
          <p:nvPr>
            <p:ph idx="12" type="sldNum"/>
          </p:nvPr>
        </p:nvSpPr>
        <p:spPr>
          <a:xfrm>
            <a:off x="420872" y="203200"/>
            <a:ext cx="428700" cy="3936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Inter Light"/>
                <a:ea typeface="Inter Light"/>
                <a:cs typeface="Inter Light"/>
                <a:sym typeface="Inter Light"/>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Inter Light"/>
                <a:ea typeface="Inter Light"/>
                <a:cs typeface="Inter Light"/>
                <a:sym typeface="Inter Light"/>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Inter Light"/>
                <a:ea typeface="Inter Light"/>
                <a:cs typeface="Inter Light"/>
                <a:sym typeface="Inter Light"/>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Inter Light"/>
                <a:ea typeface="Inter Light"/>
                <a:cs typeface="Inter Light"/>
                <a:sym typeface="Inter Light"/>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Inter Light"/>
                <a:ea typeface="Inter Light"/>
                <a:cs typeface="Inter Light"/>
                <a:sym typeface="Inter Light"/>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Inter Light"/>
                <a:ea typeface="Inter Light"/>
                <a:cs typeface="Inter Light"/>
                <a:sym typeface="Inter Light"/>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Inter Light"/>
                <a:ea typeface="Inter Light"/>
                <a:cs typeface="Inter Light"/>
                <a:sym typeface="Inter Light"/>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Inter Light"/>
                <a:ea typeface="Inter Light"/>
                <a:cs typeface="Inter Light"/>
                <a:sym typeface="Inter Light"/>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
        <p:nvSpPr>
          <p:cNvPr id="30" name="Google Shape;30;p15"/>
          <p:cNvSpPr/>
          <p:nvPr/>
        </p:nvSpPr>
        <p:spPr>
          <a:xfrm>
            <a:off x="1644650"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b="0" i="0" lang="en" sz="700" u="none" cap="none" strike="noStrike">
                <a:solidFill>
                  <a:schemeClr val="dk1"/>
                </a:solidFill>
                <a:latin typeface="Inter"/>
                <a:ea typeface="Inter"/>
                <a:cs typeface="Inter"/>
                <a:sym typeface="Inter"/>
              </a:rPr>
              <a:t>Copyright ©</a:t>
            </a:r>
            <a:endParaRPr b="0" i="0" sz="700" u="none" cap="none" strike="noStrike">
              <a:solidFill>
                <a:schemeClr val="dk1"/>
              </a:solidFill>
              <a:latin typeface="Inter"/>
              <a:ea typeface="Inter"/>
              <a:cs typeface="Inter"/>
              <a:sym typeface="Inter"/>
            </a:endParaRPr>
          </a:p>
        </p:txBody>
      </p:sp>
    </p:spTree>
  </p:cSld>
  <p:clrMapOvr>
    <a:masterClrMapping/>
  </p:clrMapOvr>
  <p:extLst>
    <p:ext uri="{DCECCB84-F9BA-43D5-87BE-67443E8EF086}">
      <p15:sldGuideLst>
        <p15:guide id="1" orient="horz" pos="432">
          <p15:clr>
            <a:srgbClr val="E46962"/>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CUSTOM_7_1">
    <p:spTree>
      <p:nvGrpSpPr>
        <p:cNvPr id="250" name="Shape 250"/>
        <p:cNvGrpSpPr/>
        <p:nvPr/>
      </p:nvGrpSpPr>
      <p:grpSpPr>
        <a:xfrm>
          <a:off x="0" y="0"/>
          <a:ext cx="0" cy="0"/>
          <a:chOff x="0" y="0"/>
          <a:chExt cx="0" cy="0"/>
        </a:xfrm>
      </p:grpSpPr>
      <p:sp>
        <p:nvSpPr>
          <p:cNvPr id="251" name="Google Shape;251;p42"/>
          <p:cNvSpPr txBox="1"/>
          <p:nvPr>
            <p:ph type="title"/>
          </p:nvPr>
        </p:nvSpPr>
        <p:spPr>
          <a:xfrm>
            <a:off x="677325" y="1832775"/>
            <a:ext cx="3217200" cy="14841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252" name="Google Shape;252;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53" name="Google Shape;253;p42"/>
          <p:cNvSpPr txBox="1"/>
          <p:nvPr>
            <p:ph idx="1" type="subTitle"/>
          </p:nvPr>
        </p:nvSpPr>
        <p:spPr>
          <a:xfrm>
            <a:off x="4406650" y="393750"/>
            <a:ext cx="4409700" cy="54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p:txBody>
      </p:sp>
      <p:sp>
        <p:nvSpPr>
          <p:cNvPr id="254" name="Google Shape;254;p42"/>
          <p:cNvSpPr txBox="1"/>
          <p:nvPr>
            <p:ph idx="2" type="subTitle"/>
          </p:nvPr>
        </p:nvSpPr>
        <p:spPr>
          <a:xfrm>
            <a:off x="4406650" y="1151705"/>
            <a:ext cx="4409700" cy="54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p:txBody>
      </p:sp>
      <p:sp>
        <p:nvSpPr>
          <p:cNvPr id="255" name="Google Shape;255;p42"/>
          <p:cNvSpPr txBox="1"/>
          <p:nvPr>
            <p:ph idx="3" type="subTitle"/>
          </p:nvPr>
        </p:nvSpPr>
        <p:spPr>
          <a:xfrm>
            <a:off x="4406650" y="3425570"/>
            <a:ext cx="4409700" cy="54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p:txBody>
      </p:sp>
      <p:sp>
        <p:nvSpPr>
          <p:cNvPr id="256" name="Google Shape;256;p42"/>
          <p:cNvSpPr txBox="1"/>
          <p:nvPr>
            <p:ph idx="4" type="subTitle"/>
          </p:nvPr>
        </p:nvSpPr>
        <p:spPr>
          <a:xfrm>
            <a:off x="4406650" y="1909660"/>
            <a:ext cx="4409700" cy="54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p:txBody>
      </p:sp>
      <p:sp>
        <p:nvSpPr>
          <p:cNvPr id="257" name="Google Shape;257;p42"/>
          <p:cNvSpPr txBox="1"/>
          <p:nvPr>
            <p:ph idx="5" type="subTitle"/>
          </p:nvPr>
        </p:nvSpPr>
        <p:spPr>
          <a:xfrm>
            <a:off x="4406650" y="4183525"/>
            <a:ext cx="4409700" cy="54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p:txBody>
      </p:sp>
      <p:sp>
        <p:nvSpPr>
          <p:cNvPr id="258" name="Google Shape;258;p42"/>
          <p:cNvSpPr txBox="1"/>
          <p:nvPr>
            <p:ph idx="6" type="subTitle"/>
          </p:nvPr>
        </p:nvSpPr>
        <p:spPr>
          <a:xfrm>
            <a:off x="4406650" y="2667615"/>
            <a:ext cx="4409700" cy="54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CUSTOM_8_1">
    <p:spTree>
      <p:nvGrpSpPr>
        <p:cNvPr id="259" name="Shape 259"/>
        <p:cNvGrpSpPr/>
        <p:nvPr/>
      </p:nvGrpSpPr>
      <p:grpSpPr>
        <a:xfrm>
          <a:off x="0" y="0"/>
          <a:ext cx="0" cy="0"/>
          <a:chOff x="0" y="0"/>
          <a:chExt cx="0" cy="0"/>
        </a:xfrm>
      </p:grpSpPr>
      <p:sp>
        <p:nvSpPr>
          <p:cNvPr id="260" name="Google Shape;260;p4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261" name="Google Shape;261;p43"/>
          <p:cNvSpPr txBox="1"/>
          <p:nvPr>
            <p:ph idx="1" type="body"/>
          </p:nvPr>
        </p:nvSpPr>
        <p:spPr>
          <a:xfrm>
            <a:off x="311700" y="1152475"/>
            <a:ext cx="4473900" cy="34164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SzPts val="1200"/>
              <a:buChar char="●"/>
              <a:defRPr/>
            </a:lvl1pPr>
            <a:lvl2pPr indent="-304800" lvl="1" marL="914400" algn="l">
              <a:lnSpc>
                <a:spcPct val="100000"/>
              </a:lnSpc>
              <a:spcBef>
                <a:spcPts val="0"/>
              </a:spcBef>
              <a:spcAft>
                <a:spcPts val="0"/>
              </a:spcAft>
              <a:buSzPts val="1200"/>
              <a:buChar char="○"/>
              <a:defRPr/>
            </a:lvl2pPr>
            <a:lvl3pPr indent="-304800" lvl="2" marL="1371600" algn="l">
              <a:lnSpc>
                <a:spcPct val="100000"/>
              </a:lnSpc>
              <a:spcBef>
                <a:spcPts val="0"/>
              </a:spcBef>
              <a:spcAft>
                <a:spcPts val="0"/>
              </a:spcAft>
              <a:buSzPts val="1200"/>
              <a:buChar char="■"/>
              <a:defRPr/>
            </a:lvl3pPr>
            <a:lvl4pPr indent="-304800" lvl="3" marL="1828800" algn="l">
              <a:lnSpc>
                <a:spcPct val="100000"/>
              </a:lnSpc>
              <a:spcBef>
                <a:spcPts val="0"/>
              </a:spcBef>
              <a:spcAft>
                <a:spcPts val="0"/>
              </a:spcAft>
              <a:buSzPts val="1200"/>
              <a:buChar char="●"/>
              <a:defRPr/>
            </a:lvl4pPr>
            <a:lvl5pPr indent="-304800" lvl="4" marL="2286000" algn="l">
              <a:lnSpc>
                <a:spcPct val="100000"/>
              </a:lnSpc>
              <a:spcBef>
                <a:spcPts val="0"/>
              </a:spcBef>
              <a:spcAft>
                <a:spcPts val="0"/>
              </a:spcAft>
              <a:buSzPts val="1200"/>
              <a:buChar char="○"/>
              <a:defRPr/>
            </a:lvl5pPr>
            <a:lvl6pPr indent="-304800" lvl="5" marL="2743200" algn="l">
              <a:lnSpc>
                <a:spcPct val="100000"/>
              </a:lnSpc>
              <a:spcBef>
                <a:spcPts val="0"/>
              </a:spcBef>
              <a:spcAft>
                <a:spcPts val="0"/>
              </a:spcAft>
              <a:buSzPts val="1200"/>
              <a:buChar char="■"/>
              <a:defRPr/>
            </a:lvl6pPr>
            <a:lvl7pPr indent="-304800" lvl="6" marL="3200400" algn="l">
              <a:lnSpc>
                <a:spcPct val="100000"/>
              </a:lnSpc>
              <a:spcBef>
                <a:spcPts val="0"/>
              </a:spcBef>
              <a:spcAft>
                <a:spcPts val="0"/>
              </a:spcAft>
              <a:buSzPts val="1200"/>
              <a:buChar char="●"/>
              <a:defRPr/>
            </a:lvl7pPr>
            <a:lvl8pPr indent="-304800" lvl="7" marL="3657600" algn="l">
              <a:lnSpc>
                <a:spcPct val="100000"/>
              </a:lnSpc>
              <a:spcBef>
                <a:spcPts val="0"/>
              </a:spcBef>
              <a:spcAft>
                <a:spcPts val="0"/>
              </a:spcAft>
              <a:buSzPts val="1200"/>
              <a:buChar char="○"/>
              <a:defRPr/>
            </a:lvl8pPr>
            <a:lvl9pPr indent="-304800" lvl="8" marL="4114800" algn="l">
              <a:lnSpc>
                <a:spcPct val="100000"/>
              </a:lnSpc>
              <a:spcBef>
                <a:spcPts val="0"/>
              </a:spcBef>
              <a:spcAft>
                <a:spcPts val="0"/>
              </a:spcAft>
              <a:buSzPts val="1200"/>
              <a:buChar char="■"/>
              <a:defRPr/>
            </a:lvl9pPr>
          </a:lstStyle>
          <a:p/>
        </p:txBody>
      </p:sp>
      <p:sp>
        <p:nvSpPr>
          <p:cNvPr id="262" name="Google Shape;262;p43"/>
          <p:cNvSpPr/>
          <p:nvPr>
            <p:ph idx="2" type="pic"/>
          </p:nvPr>
        </p:nvSpPr>
        <p:spPr>
          <a:xfrm>
            <a:off x="4992024" y="1152775"/>
            <a:ext cx="3840300" cy="3416400"/>
          </a:xfrm>
          <a:prstGeom prst="rect">
            <a:avLst/>
          </a:prstGeom>
          <a:noFill/>
          <a:ln>
            <a:noFill/>
          </a:ln>
        </p:spPr>
      </p:sp>
      <p:sp>
        <p:nvSpPr>
          <p:cNvPr id="263" name="Google Shape;263;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CUSTOM_1_2">
    <p:spTree>
      <p:nvGrpSpPr>
        <p:cNvPr id="264" name="Shape 264"/>
        <p:cNvGrpSpPr/>
        <p:nvPr/>
      </p:nvGrpSpPr>
      <p:grpSpPr>
        <a:xfrm>
          <a:off x="0" y="0"/>
          <a:ext cx="0" cy="0"/>
          <a:chOff x="0" y="0"/>
          <a:chExt cx="0" cy="0"/>
        </a:xfrm>
      </p:grpSpPr>
      <p:sp>
        <p:nvSpPr>
          <p:cNvPr id="265" name="Google Shape;265;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66" name="Google Shape;266;p44"/>
          <p:cNvSpPr txBox="1"/>
          <p:nvPr>
            <p:ph type="title"/>
          </p:nvPr>
        </p:nvSpPr>
        <p:spPr>
          <a:xfrm>
            <a:off x="483175" y="450025"/>
            <a:ext cx="8184600" cy="7581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267" name="Google Shape;267;p44"/>
          <p:cNvSpPr txBox="1"/>
          <p:nvPr>
            <p:ph idx="1" type="body"/>
          </p:nvPr>
        </p:nvSpPr>
        <p:spPr>
          <a:xfrm>
            <a:off x="483150" y="2237788"/>
            <a:ext cx="3619800" cy="23736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SzPts val="1200"/>
              <a:buChar char="●"/>
              <a:defRPr/>
            </a:lvl1pPr>
            <a:lvl2pPr indent="-304800" lvl="1" marL="914400" algn="l">
              <a:lnSpc>
                <a:spcPct val="100000"/>
              </a:lnSpc>
              <a:spcBef>
                <a:spcPts val="0"/>
              </a:spcBef>
              <a:spcAft>
                <a:spcPts val="0"/>
              </a:spcAft>
              <a:buSzPts val="1200"/>
              <a:buChar char="○"/>
              <a:defRPr/>
            </a:lvl2pPr>
            <a:lvl3pPr indent="-304800" lvl="2" marL="1371600" algn="l">
              <a:lnSpc>
                <a:spcPct val="100000"/>
              </a:lnSpc>
              <a:spcBef>
                <a:spcPts val="0"/>
              </a:spcBef>
              <a:spcAft>
                <a:spcPts val="0"/>
              </a:spcAft>
              <a:buSzPts val="1200"/>
              <a:buChar char="■"/>
              <a:defRPr/>
            </a:lvl3pPr>
            <a:lvl4pPr indent="-304800" lvl="3" marL="1828800" algn="l">
              <a:lnSpc>
                <a:spcPct val="100000"/>
              </a:lnSpc>
              <a:spcBef>
                <a:spcPts val="0"/>
              </a:spcBef>
              <a:spcAft>
                <a:spcPts val="0"/>
              </a:spcAft>
              <a:buSzPts val="1200"/>
              <a:buChar char="●"/>
              <a:defRPr/>
            </a:lvl4pPr>
            <a:lvl5pPr indent="-304800" lvl="4" marL="2286000" algn="l">
              <a:lnSpc>
                <a:spcPct val="100000"/>
              </a:lnSpc>
              <a:spcBef>
                <a:spcPts val="0"/>
              </a:spcBef>
              <a:spcAft>
                <a:spcPts val="0"/>
              </a:spcAft>
              <a:buSzPts val="1200"/>
              <a:buChar char="○"/>
              <a:defRPr/>
            </a:lvl5pPr>
            <a:lvl6pPr indent="-304800" lvl="5" marL="2743200" algn="l">
              <a:lnSpc>
                <a:spcPct val="100000"/>
              </a:lnSpc>
              <a:spcBef>
                <a:spcPts val="0"/>
              </a:spcBef>
              <a:spcAft>
                <a:spcPts val="0"/>
              </a:spcAft>
              <a:buSzPts val="1200"/>
              <a:buChar char="■"/>
              <a:defRPr/>
            </a:lvl6pPr>
            <a:lvl7pPr indent="-304800" lvl="6" marL="3200400" algn="l">
              <a:lnSpc>
                <a:spcPct val="100000"/>
              </a:lnSpc>
              <a:spcBef>
                <a:spcPts val="0"/>
              </a:spcBef>
              <a:spcAft>
                <a:spcPts val="0"/>
              </a:spcAft>
              <a:buSzPts val="1200"/>
              <a:buChar char="●"/>
              <a:defRPr/>
            </a:lvl7pPr>
            <a:lvl8pPr indent="-304800" lvl="7" marL="3657600" algn="l">
              <a:lnSpc>
                <a:spcPct val="100000"/>
              </a:lnSpc>
              <a:spcBef>
                <a:spcPts val="0"/>
              </a:spcBef>
              <a:spcAft>
                <a:spcPts val="0"/>
              </a:spcAft>
              <a:buSzPts val="1200"/>
              <a:buChar char="○"/>
              <a:defRPr/>
            </a:lvl8pPr>
            <a:lvl9pPr indent="-304800" lvl="8" marL="4114800" algn="l">
              <a:lnSpc>
                <a:spcPct val="100000"/>
              </a:lnSpc>
              <a:spcBef>
                <a:spcPts val="0"/>
              </a:spcBef>
              <a:spcAft>
                <a:spcPts val="0"/>
              </a:spcAft>
              <a:buSzPts val="1200"/>
              <a:buChar char="■"/>
              <a:defRPr/>
            </a:lvl9pPr>
          </a:lstStyle>
          <a:p/>
        </p:txBody>
      </p:sp>
      <p:sp>
        <p:nvSpPr>
          <p:cNvPr id="268" name="Google Shape;268;p44"/>
          <p:cNvSpPr txBox="1"/>
          <p:nvPr>
            <p:ph idx="2" type="body"/>
          </p:nvPr>
        </p:nvSpPr>
        <p:spPr>
          <a:xfrm>
            <a:off x="5048000" y="2237788"/>
            <a:ext cx="3619800" cy="23736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SzPts val="1200"/>
              <a:buChar char="●"/>
              <a:defRPr/>
            </a:lvl1pPr>
            <a:lvl2pPr indent="-304800" lvl="1" marL="914400" algn="l">
              <a:lnSpc>
                <a:spcPct val="100000"/>
              </a:lnSpc>
              <a:spcBef>
                <a:spcPts val="0"/>
              </a:spcBef>
              <a:spcAft>
                <a:spcPts val="0"/>
              </a:spcAft>
              <a:buSzPts val="1200"/>
              <a:buChar char="○"/>
              <a:defRPr/>
            </a:lvl2pPr>
            <a:lvl3pPr indent="-304800" lvl="2" marL="1371600" algn="l">
              <a:lnSpc>
                <a:spcPct val="100000"/>
              </a:lnSpc>
              <a:spcBef>
                <a:spcPts val="0"/>
              </a:spcBef>
              <a:spcAft>
                <a:spcPts val="0"/>
              </a:spcAft>
              <a:buSzPts val="1200"/>
              <a:buChar char="■"/>
              <a:defRPr/>
            </a:lvl3pPr>
            <a:lvl4pPr indent="-304800" lvl="3" marL="1828800" algn="l">
              <a:lnSpc>
                <a:spcPct val="100000"/>
              </a:lnSpc>
              <a:spcBef>
                <a:spcPts val="0"/>
              </a:spcBef>
              <a:spcAft>
                <a:spcPts val="0"/>
              </a:spcAft>
              <a:buSzPts val="1200"/>
              <a:buChar char="●"/>
              <a:defRPr/>
            </a:lvl4pPr>
            <a:lvl5pPr indent="-304800" lvl="4" marL="2286000" algn="l">
              <a:lnSpc>
                <a:spcPct val="100000"/>
              </a:lnSpc>
              <a:spcBef>
                <a:spcPts val="0"/>
              </a:spcBef>
              <a:spcAft>
                <a:spcPts val="0"/>
              </a:spcAft>
              <a:buSzPts val="1200"/>
              <a:buChar char="○"/>
              <a:defRPr/>
            </a:lvl5pPr>
            <a:lvl6pPr indent="-304800" lvl="5" marL="2743200" algn="l">
              <a:lnSpc>
                <a:spcPct val="100000"/>
              </a:lnSpc>
              <a:spcBef>
                <a:spcPts val="0"/>
              </a:spcBef>
              <a:spcAft>
                <a:spcPts val="0"/>
              </a:spcAft>
              <a:buSzPts val="1200"/>
              <a:buChar char="■"/>
              <a:defRPr/>
            </a:lvl6pPr>
            <a:lvl7pPr indent="-304800" lvl="6" marL="3200400" algn="l">
              <a:lnSpc>
                <a:spcPct val="100000"/>
              </a:lnSpc>
              <a:spcBef>
                <a:spcPts val="0"/>
              </a:spcBef>
              <a:spcAft>
                <a:spcPts val="0"/>
              </a:spcAft>
              <a:buSzPts val="1200"/>
              <a:buChar char="●"/>
              <a:defRPr/>
            </a:lvl7pPr>
            <a:lvl8pPr indent="-304800" lvl="7" marL="3657600" algn="l">
              <a:lnSpc>
                <a:spcPct val="100000"/>
              </a:lnSpc>
              <a:spcBef>
                <a:spcPts val="0"/>
              </a:spcBef>
              <a:spcAft>
                <a:spcPts val="0"/>
              </a:spcAft>
              <a:buSzPts val="1200"/>
              <a:buChar char="○"/>
              <a:defRPr/>
            </a:lvl8pPr>
            <a:lvl9pPr indent="-304800" lvl="8" marL="4114800" algn="l">
              <a:lnSpc>
                <a:spcPct val="100000"/>
              </a:lnSpc>
              <a:spcBef>
                <a:spcPts val="0"/>
              </a:spcBef>
              <a:spcAft>
                <a:spcPts val="0"/>
              </a:spcAft>
              <a:buSzPts val="1200"/>
              <a:buChar char="■"/>
              <a:defRPr/>
            </a:lvl9pPr>
          </a:lstStyle>
          <a:p/>
        </p:txBody>
      </p:sp>
      <p:sp>
        <p:nvSpPr>
          <p:cNvPr id="269" name="Google Shape;269;p44"/>
          <p:cNvSpPr txBox="1"/>
          <p:nvPr>
            <p:ph idx="3" type="subTitle"/>
          </p:nvPr>
        </p:nvSpPr>
        <p:spPr>
          <a:xfrm>
            <a:off x="483150" y="1336161"/>
            <a:ext cx="3619800" cy="54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p:txBody>
      </p:sp>
      <p:sp>
        <p:nvSpPr>
          <p:cNvPr id="270" name="Google Shape;270;p44"/>
          <p:cNvSpPr txBox="1"/>
          <p:nvPr>
            <p:ph idx="4" type="subTitle"/>
          </p:nvPr>
        </p:nvSpPr>
        <p:spPr>
          <a:xfrm>
            <a:off x="5048000" y="1336161"/>
            <a:ext cx="3619800" cy="54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CUSTOM_2_2">
    <p:spTree>
      <p:nvGrpSpPr>
        <p:cNvPr id="271" name="Shape 271"/>
        <p:cNvGrpSpPr/>
        <p:nvPr/>
      </p:nvGrpSpPr>
      <p:grpSpPr>
        <a:xfrm>
          <a:off x="0" y="0"/>
          <a:ext cx="0" cy="0"/>
          <a:chOff x="0" y="0"/>
          <a:chExt cx="0" cy="0"/>
        </a:xfrm>
      </p:grpSpPr>
      <p:sp>
        <p:nvSpPr>
          <p:cNvPr id="272" name="Google Shape;272;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73" name="Google Shape;273;p45"/>
          <p:cNvSpPr txBox="1"/>
          <p:nvPr>
            <p:ph idx="1" type="body"/>
          </p:nvPr>
        </p:nvSpPr>
        <p:spPr>
          <a:xfrm>
            <a:off x="483175" y="2417500"/>
            <a:ext cx="2455500" cy="23736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SzPts val="1200"/>
              <a:buChar char="●"/>
              <a:defRPr/>
            </a:lvl1pPr>
            <a:lvl2pPr indent="-304800" lvl="1" marL="914400" algn="l">
              <a:lnSpc>
                <a:spcPct val="100000"/>
              </a:lnSpc>
              <a:spcBef>
                <a:spcPts val="0"/>
              </a:spcBef>
              <a:spcAft>
                <a:spcPts val="0"/>
              </a:spcAft>
              <a:buSzPts val="1200"/>
              <a:buChar char="○"/>
              <a:defRPr/>
            </a:lvl2pPr>
            <a:lvl3pPr indent="-304800" lvl="2" marL="1371600" algn="l">
              <a:lnSpc>
                <a:spcPct val="100000"/>
              </a:lnSpc>
              <a:spcBef>
                <a:spcPts val="0"/>
              </a:spcBef>
              <a:spcAft>
                <a:spcPts val="0"/>
              </a:spcAft>
              <a:buSzPts val="1200"/>
              <a:buChar char="■"/>
              <a:defRPr/>
            </a:lvl3pPr>
            <a:lvl4pPr indent="-304800" lvl="3" marL="1828800" algn="l">
              <a:lnSpc>
                <a:spcPct val="100000"/>
              </a:lnSpc>
              <a:spcBef>
                <a:spcPts val="0"/>
              </a:spcBef>
              <a:spcAft>
                <a:spcPts val="0"/>
              </a:spcAft>
              <a:buSzPts val="1200"/>
              <a:buChar char="●"/>
              <a:defRPr/>
            </a:lvl4pPr>
            <a:lvl5pPr indent="-304800" lvl="4" marL="2286000" algn="l">
              <a:lnSpc>
                <a:spcPct val="100000"/>
              </a:lnSpc>
              <a:spcBef>
                <a:spcPts val="0"/>
              </a:spcBef>
              <a:spcAft>
                <a:spcPts val="0"/>
              </a:spcAft>
              <a:buSzPts val="1200"/>
              <a:buChar char="○"/>
              <a:defRPr/>
            </a:lvl5pPr>
            <a:lvl6pPr indent="-304800" lvl="5" marL="2743200" algn="l">
              <a:lnSpc>
                <a:spcPct val="100000"/>
              </a:lnSpc>
              <a:spcBef>
                <a:spcPts val="0"/>
              </a:spcBef>
              <a:spcAft>
                <a:spcPts val="0"/>
              </a:spcAft>
              <a:buSzPts val="1200"/>
              <a:buChar char="■"/>
              <a:defRPr/>
            </a:lvl6pPr>
            <a:lvl7pPr indent="-304800" lvl="6" marL="3200400" algn="l">
              <a:lnSpc>
                <a:spcPct val="100000"/>
              </a:lnSpc>
              <a:spcBef>
                <a:spcPts val="0"/>
              </a:spcBef>
              <a:spcAft>
                <a:spcPts val="0"/>
              </a:spcAft>
              <a:buSzPts val="1200"/>
              <a:buChar char="●"/>
              <a:defRPr/>
            </a:lvl7pPr>
            <a:lvl8pPr indent="-304800" lvl="7" marL="3657600" algn="l">
              <a:lnSpc>
                <a:spcPct val="100000"/>
              </a:lnSpc>
              <a:spcBef>
                <a:spcPts val="0"/>
              </a:spcBef>
              <a:spcAft>
                <a:spcPts val="0"/>
              </a:spcAft>
              <a:buSzPts val="1200"/>
              <a:buChar char="○"/>
              <a:defRPr/>
            </a:lvl8pPr>
            <a:lvl9pPr indent="-304800" lvl="8" marL="4114800" algn="l">
              <a:lnSpc>
                <a:spcPct val="100000"/>
              </a:lnSpc>
              <a:spcBef>
                <a:spcPts val="0"/>
              </a:spcBef>
              <a:spcAft>
                <a:spcPts val="0"/>
              </a:spcAft>
              <a:buSzPts val="1200"/>
              <a:buChar char="■"/>
              <a:defRPr/>
            </a:lvl9pPr>
          </a:lstStyle>
          <a:p/>
        </p:txBody>
      </p:sp>
      <p:sp>
        <p:nvSpPr>
          <p:cNvPr id="274" name="Google Shape;274;p45"/>
          <p:cNvSpPr txBox="1"/>
          <p:nvPr>
            <p:ph idx="2" type="body"/>
          </p:nvPr>
        </p:nvSpPr>
        <p:spPr>
          <a:xfrm>
            <a:off x="3347725" y="2417500"/>
            <a:ext cx="2455500" cy="23736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SzPts val="1200"/>
              <a:buChar char="●"/>
              <a:defRPr/>
            </a:lvl1pPr>
            <a:lvl2pPr indent="-304800" lvl="1" marL="914400" algn="l">
              <a:lnSpc>
                <a:spcPct val="100000"/>
              </a:lnSpc>
              <a:spcBef>
                <a:spcPts val="0"/>
              </a:spcBef>
              <a:spcAft>
                <a:spcPts val="0"/>
              </a:spcAft>
              <a:buSzPts val="1200"/>
              <a:buChar char="○"/>
              <a:defRPr/>
            </a:lvl2pPr>
            <a:lvl3pPr indent="-304800" lvl="2" marL="1371600" algn="l">
              <a:lnSpc>
                <a:spcPct val="100000"/>
              </a:lnSpc>
              <a:spcBef>
                <a:spcPts val="0"/>
              </a:spcBef>
              <a:spcAft>
                <a:spcPts val="0"/>
              </a:spcAft>
              <a:buSzPts val="1200"/>
              <a:buChar char="■"/>
              <a:defRPr/>
            </a:lvl3pPr>
            <a:lvl4pPr indent="-304800" lvl="3" marL="1828800" algn="l">
              <a:lnSpc>
                <a:spcPct val="100000"/>
              </a:lnSpc>
              <a:spcBef>
                <a:spcPts val="0"/>
              </a:spcBef>
              <a:spcAft>
                <a:spcPts val="0"/>
              </a:spcAft>
              <a:buSzPts val="1200"/>
              <a:buChar char="●"/>
              <a:defRPr/>
            </a:lvl4pPr>
            <a:lvl5pPr indent="-304800" lvl="4" marL="2286000" algn="l">
              <a:lnSpc>
                <a:spcPct val="100000"/>
              </a:lnSpc>
              <a:spcBef>
                <a:spcPts val="0"/>
              </a:spcBef>
              <a:spcAft>
                <a:spcPts val="0"/>
              </a:spcAft>
              <a:buSzPts val="1200"/>
              <a:buChar char="○"/>
              <a:defRPr/>
            </a:lvl5pPr>
            <a:lvl6pPr indent="-304800" lvl="5" marL="2743200" algn="l">
              <a:lnSpc>
                <a:spcPct val="100000"/>
              </a:lnSpc>
              <a:spcBef>
                <a:spcPts val="0"/>
              </a:spcBef>
              <a:spcAft>
                <a:spcPts val="0"/>
              </a:spcAft>
              <a:buSzPts val="1200"/>
              <a:buChar char="■"/>
              <a:defRPr/>
            </a:lvl6pPr>
            <a:lvl7pPr indent="-304800" lvl="6" marL="3200400" algn="l">
              <a:lnSpc>
                <a:spcPct val="100000"/>
              </a:lnSpc>
              <a:spcBef>
                <a:spcPts val="0"/>
              </a:spcBef>
              <a:spcAft>
                <a:spcPts val="0"/>
              </a:spcAft>
              <a:buSzPts val="1200"/>
              <a:buChar char="●"/>
              <a:defRPr/>
            </a:lvl7pPr>
            <a:lvl8pPr indent="-304800" lvl="7" marL="3657600" algn="l">
              <a:lnSpc>
                <a:spcPct val="100000"/>
              </a:lnSpc>
              <a:spcBef>
                <a:spcPts val="0"/>
              </a:spcBef>
              <a:spcAft>
                <a:spcPts val="0"/>
              </a:spcAft>
              <a:buSzPts val="1200"/>
              <a:buChar char="○"/>
              <a:defRPr/>
            </a:lvl8pPr>
            <a:lvl9pPr indent="-304800" lvl="8" marL="4114800" algn="l">
              <a:lnSpc>
                <a:spcPct val="100000"/>
              </a:lnSpc>
              <a:spcBef>
                <a:spcPts val="0"/>
              </a:spcBef>
              <a:spcAft>
                <a:spcPts val="0"/>
              </a:spcAft>
              <a:buSzPts val="1200"/>
              <a:buChar char="■"/>
              <a:defRPr/>
            </a:lvl9pPr>
          </a:lstStyle>
          <a:p/>
        </p:txBody>
      </p:sp>
      <p:sp>
        <p:nvSpPr>
          <p:cNvPr id="275" name="Google Shape;275;p45"/>
          <p:cNvSpPr txBox="1"/>
          <p:nvPr>
            <p:ph idx="3" type="body"/>
          </p:nvPr>
        </p:nvSpPr>
        <p:spPr>
          <a:xfrm>
            <a:off x="6212275" y="2417500"/>
            <a:ext cx="2455500" cy="23736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SzPts val="1200"/>
              <a:buChar char="●"/>
              <a:defRPr/>
            </a:lvl1pPr>
            <a:lvl2pPr indent="-304800" lvl="1" marL="914400" algn="l">
              <a:lnSpc>
                <a:spcPct val="100000"/>
              </a:lnSpc>
              <a:spcBef>
                <a:spcPts val="0"/>
              </a:spcBef>
              <a:spcAft>
                <a:spcPts val="0"/>
              </a:spcAft>
              <a:buSzPts val="1200"/>
              <a:buChar char="○"/>
              <a:defRPr/>
            </a:lvl2pPr>
            <a:lvl3pPr indent="-304800" lvl="2" marL="1371600" algn="l">
              <a:lnSpc>
                <a:spcPct val="100000"/>
              </a:lnSpc>
              <a:spcBef>
                <a:spcPts val="0"/>
              </a:spcBef>
              <a:spcAft>
                <a:spcPts val="0"/>
              </a:spcAft>
              <a:buSzPts val="1200"/>
              <a:buChar char="■"/>
              <a:defRPr/>
            </a:lvl3pPr>
            <a:lvl4pPr indent="-304800" lvl="3" marL="1828800" algn="l">
              <a:lnSpc>
                <a:spcPct val="100000"/>
              </a:lnSpc>
              <a:spcBef>
                <a:spcPts val="0"/>
              </a:spcBef>
              <a:spcAft>
                <a:spcPts val="0"/>
              </a:spcAft>
              <a:buSzPts val="1200"/>
              <a:buChar char="●"/>
              <a:defRPr/>
            </a:lvl4pPr>
            <a:lvl5pPr indent="-304800" lvl="4" marL="2286000" algn="l">
              <a:lnSpc>
                <a:spcPct val="100000"/>
              </a:lnSpc>
              <a:spcBef>
                <a:spcPts val="0"/>
              </a:spcBef>
              <a:spcAft>
                <a:spcPts val="0"/>
              </a:spcAft>
              <a:buSzPts val="1200"/>
              <a:buChar char="○"/>
              <a:defRPr/>
            </a:lvl5pPr>
            <a:lvl6pPr indent="-304800" lvl="5" marL="2743200" algn="l">
              <a:lnSpc>
                <a:spcPct val="100000"/>
              </a:lnSpc>
              <a:spcBef>
                <a:spcPts val="0"/>
              </a:spcBef>
              <a:spcAft>
                <a:spcPts val="0"/>
              </a:spcAft>
              <a:buSzPts val="1200"/>
              <a:buChar char="■"/>
              <a:defRPr/>
            </a:lvl6pPr>
            <a:lvl7pPr indent="-304800" lvl="6" marL="3200400" algn="l">
              <a:lnSpc>
                <a:spcPct val="100000"/>
              </a:lnSpc>
              <a:spcBef>
                <a:spcPts val="0"/>
              </a:spcBef>
              <a:spcAft>
                <a:spcPts val="0"/>
              </a:spcAft>
              <a:buSzPts val="1200"/>
              <a:buChar char="●"/>
              <a:defRPr/>
            </a:lvl7pPr>
            <a:lvl8pPr indent="-304800" lvl="7" marL="3657600" algn="l">
              <a:lnSpc>
                <a:spcPct val="100000"/>
              </a:lnSpc>
              <a:spcBef>
                <a:spcPts val="0"/>
              </a:spcBef>
              <a:spcAft>
                <a:spcPts val="0"/>
              </a:spcAft>
              <a:buSzPts val="1200"/>
              <a:buChar char="○"/>
              <a:defRPr/>
            </a:lvl8pPr>
            <a:lvl9pPr indent="-304800" lvl="8" marL="4114800" algn="l">
              <a:lnSpc>
                <a:spcPct val="100000"/>
              </a:lnSpc>
              <a:spcBef>
                <a:spcPts val="0"/>
              </a:spcBef>
              <a:spcAft>
                <a:spcPts val="0"/>
              </a:spcAft>
              <a:buSzPts val="1200"/>
              <a:buChar char="■"/>
              <a:defRPr/>
            </a:lvl9pPr>
          </a:lstStyle>
          <a:p/>
        </p:txBody>
      </p:sp>
      <p:sp>
        <p:nvSpPr>
          <p:cNvPr id="276" name="Google Shape;276;p45"/>
          <p:cNvSpPr txBox="1"/>
          <p:nvPr>
            <p:ph type="title"/>
          </p:nvPr>
        </p:nvSpPr>
        <p:spPr>
          <a:xfrm>
            <a:off x="483175" y="450025"/>
            <a:ext cx="8184600" cy="7581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277" name="Google Shape;277;p45"/>
          <p:cNvSpPr txBox="1"/>
          <p:nvPr>
            <p:ph idx="4" type="subTitle"/>
          </p:nvPr>
        </p:nvSpPr>
        <p:spPr>
          <a:xfrm>
            <a:off x="483175" y="1336150"/>
            <a:ext cx="2455500" cy="778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p:txBody>
      </p:sp>
      <p:sp>
        <p:nvSpPr>
          <p:cNvPr id="278" name="Google Shape;278;p45"/>
          <p:cNvSpPr txBox="1"/>
          <p:nvPr>
            <p:ph idx="5" type="subTitle"/>
          </p:nvPr>
        </p:nvSpPr>
        <p:spPr>
          <a:xfrm>
            <a:off x="3347725" y="1336150"/>
            <a:ext cx="2455500" cy="778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p:txBody>
      </p:sp>
      <p:sp>
        <p:nvSpPr>
          <p:cNvPr id="279" name="Google Shape;279;p45"/>
          <p:cNvSpPr txBox="1"/>
          <p:nvPr>
            <p:ph idx="6" type="subTitle"/>
          </p:nvPr>
        </p:nvSpPr>
        <p:spPr>
          <a:xfrm>
            <a:off x="6212275" y="1336150"/>
            <a:ext cx="2455500" cy="778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CUSTOM_3_1">
    <p:spTree>
      <p:nvGrpSpPr>
        <p:cNvPr id="280" name="Shape 280"/>
        <p:cNvGrpSpPr/>
        <p:nvPr/>
      </p:nvGrpSpPr>
      <p:grpSpPr>
        <a:xfrm>
          <a:off x="0" y="0"/>
          <a:ext cx="0" cy="0"/>
          <a:chOff x="0" y="0"/>
          <a:chExt cx="0" cy="0"/>
        </a:xfrm>
      </p:grpSpPr>
      <p:sp>
        <p:nvSpPr>
          <p:cNvPr id="281" name="Google Shape;281;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82" name="Google Shape;282;p46"/>
          <p:cNvSpPr txBox="1"/>
          <p:nvPr>
            <p:ph idx="1" type="body"/>
          </p:nvPr>
        </p:nvSpPr>
        <p:spPr>
          <a:xfrm>
            <a:off x="366725" y="1759093"/>
            <a:ext cx="3838500" cy="11385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04800" lvl="1" marL="914400" algn="l">
              <a:lnSpc>
                <a:spcPct val="100000"/>
              </a:lnSpc>
              <a:spcBef>
                <a:spcPts val="0"/>
              </a:spcBef>
              <a:spcAft>
                <a:spcPts val="0"/>
              </a:spcAft>
              <a:buSzPts val="1200"/>
              <a:buChar char="○"/>
              <a:defRPr/>
            </a:lvl2pPr>
            <a:lvl3pPr indent="-304800" lvl="2" marL="1371600" algn="l">
              <a:lnSpc>
                <a:spcPct val="100000"/>
              </a:lnSpc>
              <a:spcBef>
                <a:spcPts val="0"/>
              </a:spcBef>
              <a:spcAft>
                <a:spcPts val="0"/>
              </a:spcAft>
              <a:buSzPts val="1200"/>
              <a:buChar char="■"/>
              <a:defRPr/>
            </a:lvl3pPr>
            <a:lvl4pPr indent="-304800" lvl="3" marL="1828800" algn="l">
              <a:lnSpc>
                <a:spcPct val="100000"/>
              </a:lnSpc>
              <a:spcBef>
                <a:spcPts val="0"/>
              </a:spcBef>
              <a:spcAft>
                <a:spcPts val="0"/>
              </a:spcAft>
              <a:buSzPts val="1200"/>
              <a:buChar char="●"/>
              <a:defRPr/>
            </a:lvl4pPr>
            <a:lvl5pPr indent="-304800" lvl="4" marL="2286000" algn="l">
              <a:lnSpc>
                <a:spcPct val="100000"/>
              </a:lnSpc>
              <a:spcBef>
                <a:spcPts val="0"/>
              </a:spcBef>
              <a:spcAft>
                <a:spcPts val="0"/>
              </a:spcAft>
              <a:buSzPts val="1200"/>
              <a:buChar char="○"/>
              <a:defRPr/>
            </a:lvl5pPr>
            <a:lvl6pPr indent="-304800" lvl="5" marL="2743200" algn="l">
              <a:lnSpc>
                <a:spcPct val="100000"/>
              </a:lnSpc>
              <a:spcBef>
                <a:spcPts val="0"/>
              </a:spcBef>
              <a:spcAft>
                <a:spcPts val="0"/>
              </a:spcAft>
              <a:buSzPts val="1200"/>
              <a:buChar char="■"/>
              <a:defRPr/>
            </a:lvl6pPr>
            <a:lvl7pPr indent="-304800" lvl="6" marL="3200400" algn="l">
              <a:lnSpc>
                <a:spcPct val="100000"/>
              </a:lnSpc>
              <a:spcBef>
                <a:spcPts val="0"/>
              </a:spcBef>
              <a:spcAft>
                <a:spcPts val="0"/>
              </a:spcAft>
              <a:buSzPts val="1200"/>
              <a:buChar char="●"/>
              <a:defRPr/>
            </a:lvl7pPr>
            <a:lvl8pPr indent="-304800" lvl="7" marL="3657600" algn="l">
              <a:lnSpc>
                <a:spcPct val="100000"/>
              </a:lnSpc>
              <a:spcBef>
                <a:spcPts val="0"/>
              </a:spcBef>
              <a:spcAft>
                <a:spcPts val="0"/>
              </a:spcAft>
              <a:buSzPts val="1200"/>
              <a:buChar char="○"/>
              <a:defRPr/>
            </a:lvl8pPr>
            <a:lvl9pPr indent="-304800" lvl="8" marL="4114800" algn="l">
              <a:lnSpc>
                <a:spcPct val="100000"/>
              </a:lnSpc>
              <a:spcBef>
                <a:spcPts val="0"/>
              </a:spcBef>
              <a:spcAft>
                <a:spcPts val="0"/>
              </a:spcAft>
              <a:buSzPts val="1200"/>
              <a:buChar char="■"/>
              <a:defRPr/>
            </a:lvl9pPr>
          </a:lstStyle>
          <a:p/>
        </p:txBody>
      </p:sp>
      <p:sp>
        <p:nvSpPr>
          <p:cNvPr id="283" name="Google Shape;283;p46"/>
          <p:cNvSpPr txBox="1"/>
          <p:nvPr>
            <p:ph idx="2" type="body"/>
          </p:nvPr>
        </p:nvSpPr>
        <p:spPr>
          <a:xfrm>
            <a:off x="4938725" y="1759093"/>
            <a:ext cx="3838500" cy="11385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04800" lvl="1" marL="914400" algn="l">
              <a:lnSpc>
                <a:spcPct val="100000"/>
              </a:lnSpc>
              <a:spcBef>
                <a:spcPts val="0"/>
              </a:spcBef>
              <a:spcAft>
                <a:spcPts val="0"/>
              </a:spcAft>
              <a:buSzPts val="1200"/>
              <a:buChar char="○"/>
              <a:defRPr/>
            </a:lvl2pPr>
            <a:lvl3pPr indent="-304800" lvl="2" marL="1371600" algn="l">
              <a:lnSpc>
                <a:spcPct val="100000"/>
              </a:lnSpc>
              <a:spcBef>
                <a:spcPts val="0"/>
              </a:spcBef>
              <a:spcAft>
                <a:spcPts val="0"/>
              </a:spcAft>
              <a:buSzPts val="1200"/>
              <a:buChar char="■"/>
              <a:defRPr/>
            </a:lvl3pPr>
            <a:lvl4pPr indent="-304800" lvl="3" marL="1828800" algn="l">
              <a:lnSpc>
                <a:spcPct val="100000"/>
              </a:lnSpc>
              <a:spcBef>
                <a:spcPts val="0"/>
              </a:spcBef>
              <a:spcAft>
                <a:spcPts val="0"/>
              </a:spcAft>
              <a:buSzPts val="1200"/>
              <a:buChar char="●"/>
              <a:defRPr/>
            </a:lvl4pPr>
            <a:lvl5pPr indent="-304800" lvl="4" marL="2286000" algn="l">
              <a:lnSpc>
                <a:spcPct val="100000"/>
              </a:lnSpc>
              <a:spcBef>
                <a:spcPts val="0"/>
              </a:spcBef>
              <a:spcAft>
                <a:spcPts val="0"/>
              </a:spcAft>
              <a:buSzPts val="1200"/>
              <a:buChar char="○"/>
              <a:defRPr/>
            </a:lvl5pPr>
            <a:lvl6pPr indent="-304800" lvl="5" marL="2743200" algn="l">
              <a:lnSpc>
                <a:spcPct val="100000"/>
              </a:lnSpc>
              <a:spcBef>
                <a:spcPts val="0"/>
              </a:spcBef>
              <a:spcAft>
                <a:spcPts val="0"/>
              </a:spcAft>
              <a:buSzPts val="1200"/>
              <a:buChar char="■"/>
              <a:defRPr/>
            </a:lvl6pPr>
            <a:lvl7pPr indent="-304800" lvl="6" marL="3200400" algn="l">
              <a:lnSpc>
                <a:spcPct val="100000"/>
              </a:lnSpc>
              <a:spcBef>
                <a:spcPts val="0"/>
              </a:spcBef>
              <a:spcAft>
                <a:spcPts val="0"/>
              </a:spcAft>
              <a:buSzPts val="1200"/>
              <a:buChar char="●"/>
              <a:defRPr/>
            </a:lvl7pPr>
            <a:lvl8pPr indent="-304800" lvl="7" marL="3657600" algn="l">
              <a:lnSpc>
                <a:spcPct val="100000"/>
              </a:lnSpc>
              <a:spcBef>
                <a:spcPts val="0"/>
              </a:spcBef>
              <a:spcAft>
                <a:spcPts val="0"/>
              </a:spcAft>
              <a:buSzPts val="1200"/>
              <a:buChar char="○"/>
              <a:defRPr/>
            </a:lvl8pPr>
            <a:lvl9pPr indent="-304800" lvl="8" marL="4114800" algn="l">
              <a:lnSpc>
                <a:spcPct val="100000"/>
              </a:lnSpc>
              <a:spcBef>
                <a:spcPts val="0"/>
              </a:spcBef>
              <a:spcAft>
                <a:spcPts val="0"/>
              </a:spcAft>
              <a:buSzPts val="1200"/>
              <a:buChar char="■"/>
              <a:defRPr/>
            </a:lvl9pPr>
          </a:lstStyle>
          <a:p/>
        </p:txBody>
      </p:sp>
      <p:sp>
        <p:nvSpPr>
          <p:cNvPr id="284" name="Google Shape;284;p46"/>
          <p:cNvSpPr txBox="1"/>
          <p:nvPr>
            <p:ph idx="3" type="body"/>
          </p:nvPr>
        </p:nvSpPr>
        <p:spPr>
          <a:xfrm>
            <a:off x="366750" y="3648575"/>
            <a:ext cx="3838500" cy="11385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04800" lvl="1" marL="914400" algn="l">
              <a:lnSpc>
                <a:spcPct val="100000"/>
              </a:lnSpc>
              <a:spcBef>
                <a:spcPts val="0"/>
              </a:spcBef>
              <a:spcAft>
                <a:spcPts val="0"/>
              </a:spcAft>
              <a:buSzPts val="1200"/>
              <a:buChar char="○"/>
              <a:defRPr/>
            </a:lvl2pPr>
            <a:lvl3pPr indent="-304800" lvl="2" marL="1371600" algn="l">
              <a:lnSpc>
                <a:spcPct val="100000"/>
              </a:lnSpc>
              <a:spcBef>
                <a:spcPts val="0"/>
              </a:spcBef>
              <a:spcAft>
                <a:spcPts val="0"/>
              </a:spcAft>
              <a:buSzPts val="1200"/>
              <a:buChar char="■"/>
              <a:defRPr/>
            </a:lvl3pPr>
            <a:lvl4pPr indent="-304800" lvl="3" marL="1828800" algn="l">
              <a:lnSpc>
                <a:spcPct val="100000"/>
              </a:lnSpc>
              <a:spcBef>
                <a:spcPts val="0"/>
              </a:spcBef>
              <a:spcAft>
                <a:spcPts val="0"/>
              </a:spcAft>
              <a:buSzPts val="1200"/>
              <a:buChar char="●"/>
              <a:defRPr/>
            </a:lvl4pPr>
            <a:lvl5pPr indent="-304800" lvl="4" marL="2286000" algn="l">
              <a:lnSpc>
                <a:spcPct val="100000"/>
              </a:lnSpc>
              <a:spcBef>
                <a:spcPts val="0"/>
              </a:spcBef>
              <a:spcAft>
                <a:spcPts val="0"/>
              </a:spcAft>
              <a:buSzPts val="1200"/>
              <a:buChar char="○"/>
              <a:defRPr/>
            </a:lvl5pPr>
            <a:lvl6pPr indent="-304800" lvl="5" marL="2743200" algn="l">
              <a:lnSpc>
                <a:spcPct val="100000"/>
              </a:lnSpc>
              <a:spcBef>
                <a:spcPts val="0"/>
              </a:spcBef>
              <a:spcAft>
                <a:spcPts val="0"/>
              </a:spcAft>
              <a:buSzPts val="1200"/>
              <a:buChar char="■"/>
              <a:defRPr/>
            </a:lvl6pPr>
            <a:lvl7pPr indent="-304800" lvl="6" marL="3200400" algn="l">
              <a:lnSpc>
                <a:spcPct val="100000"/>
              </a:lnSpc>
              <a:spcBef>
                <a:spcPts val="0"/>
              </a:spcBef>
              <a:spcAft>
                <a:spcPts val="0"/>
              </a:spcAft>
              <a:buSzPts val="1200"/>
              <a:buChar char="●"/>
              <a:defRPr/>
            </a:lvl7pPr>
            <a:lvl8pPr indent="-304800" lvl="7" marL="3657600" algn="l">
              <a:lnSpc>
                <a:spcPct val="100000"/>
              </a:lnSpc>
              <a:spcBef>
                <a:spcPts val="0"/>
              </a:spcBef>
              <a:spcAft>
                <a:spcPts val="0"/>
              </a:spcAft>
              <a:buSzPts val="1200"/>
              <a:buChar char="○"/>
              <a:defRPr/>
            </a:lvl8pPr>
            <a:lvl9pPr indent="-304800" lvl="8" marL="4114800" algn="l">
              <a:lnSpc>
                <a:spcPct val="100000"/>
              </a:lnSpc>
              <a:spcBef>
                <a:spcPts val="0"/>
              </a:spcBef>
              <a:spcAft>
                <a:spcPts val="0"/>
              </a:spcAft>
              <a:buSzPts val="1200"/>
              <a:buChar char="■"/>
              <a:defRPr/>
            </a:lvl9pPr>
          </a:lstStyle>
          <a:p/>
        </p:txBody>
      </p:sp>
      <p:sp>
        <p:nvSpPr>
          <p:cNvPr id="285" name="Google Shape;285;p46"/>
          <p:cNvSpPr txBox="1"/>
          <p:nvPr>
            <p:ph idx="4" type="body"/>
          </p:nvPr>
        </p:nvSpPr>
        <p:spPr>
          <a:xfrm>
            <a:off x="4938750" y="3648575"/>
            <a:ext cx="3838500" cy="11385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04800" lvl="1" marL="914400" algn="l">
              <a:lnSpc>
                <a:spcPct val="100000"/>
              </a:lnSpc>
              <a:spcBef>
                <a:spcPts val="0"/>
              </a:spcBef>
              <a:spcAft>
                <a:spcPts val="0"/>
              </a:spcAft>
              <a:buSzPts val="1200"/>
              <a:buChar char="○"/>
              <a:defRPr/>
            </a:lvl2pPr>
            <a:lvl3pPr indent="-304800" lvl="2" marL="1371600" algn="l">
              <a:lnSpc>
                <a:spcPct val="100000"/>
              </a:lnSpc>
              <a:spcBef>
                <a:spcPts val="0"/>
              </a:spcBef>
              <a:spcAft>
                <a:spcPts val="0"/>
              </a:spcAft>
              <a:buSzPts val="1200"/>
              <a:buChar char="■"/>
              <a:defRPr/>
            </a:lvl3pPr>
            <a:lvl4pPr indent="-304800" lvl="3" marL="1828800" algn="l">
              <a:lnSpc>
                <a:spcPct val="100000"/>
              </a:lnSpc>
              <a:spcBef>
                <a:spcPts val="0"/>
              </a:spcBef>
              <a:spcAft>
                <a:spcPts val="0"/>
              </a:spcAft>
              <a:buSzPts val="1200"/>
              <a:buChar char="●"/>
              <a:defRPr/>
            </a:lvl4pPr>
            <a:lvl5pPr indent="-304800" lvl="4" marL="2286000" algn="l">
              <a:lnSpc>
                <a:spcPct val="100000"/>
              </a:lnSpc>
              <a:spcBef>
                <a:spcPts val="0"/>
              </a:spcBef>
              <a:spcAft>
                <a:spcPts val="0"/>
              </a:spcAft>
              <a:buSzPts val="1200"/>
              <a:buChar char="○"/>
              <a:defRPr/>
            </a:lvl5pPr>
            <a:lvl6pPr indent="-304800" lvl="5" marL="2743200" algn="l">
              <a:lnSpc>
                <a:spcPct val="100000"/>
              </a:lnSpc>
              <a:spcBef>
                <a:spcPts val="0"/>
              </a:spcBef>
              <a:spcAft>
                <a:spcPts val="0"/>
              </a:spcAft>
              <a:buSzPts val="1200"/>
              <a:buChar char="■"/>
              <a:defRPr/>
            </a:lvl6pPr>
            <a:lvl7pPr indent="-304800" lvl="6" marL="3200400" algn="l">
              <a:lnSpc>
                <a:spcPct val="100000"/>
              </a:lnSpc>
              <a:spcBef>
                <a:spcPts val="0"/>
              </a:spcBef>
              <a:spcAft>
                <a:spcPts val="0"/>
              </a:spcAft>
              <a:buSzPts val="1200"/>
              <a:buChar char="●"/>
              <a:defRPr/>
            </a:lvl7pPr>
            <a:lvl8pPr indent="-304800" lvl="7" marL="3657600" algn="l">
              <a:lnSpc>
                <a:spcPct val="100000"/>
              </a:lnSpc>
              <a:spcBef>
                <a:spcPts val="0"/>
              </a:spcBef>
              <a:spcAft>
                <a:spcPts val="0"/>
              </a:spcAft>
              <a:buSzPts val="1200"/>
              <a:buChar char="○"/>
              <a:defRPr/>
            </a:lvl8pPr>
            <a:lvl9pPr indent="-304800" lvl="8" marL="4114800" algn="l">
              <a:lnSpc>
                <a:spcPct val="100000"/>
              </a:lnSpc>
              <a:spcBef>
                <a:spcPts val="0"/>
              </a:spcBef>
              <a:spcAft>
                <a:spcPts val="0"/>
              </a:spcAft>
              <a:buSzPts val="1200"/>
              <a:buChar char="■"/>
              <a:defRPr/>
            </a:lvl9pPr>
          </a:lstStyle>
          <a:p/>
        </p:txBody>
      </p:sp>
      <p:sp>
        <p:nvSpPr>
          <p:cNvPr id="286" name="Google Shape;286;p46"/>
          <p:cNvSpPr txBox="1"/>
          <p:nvPr>
            <p:ph type="title"/>
          </p:nvPr>
        </p:nvSpPr>
        <p:spPr>
          <a:xfrm>
            <a:off x="366750" y="450025"/>
            <a:ext cx="8184600" cy="7581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287" name="Google Shape;287;p46"/>
          <p:cNvSpPr txBox="1"/>
          <p:nvPr>
            <p:ph idx="5" type="subTitle"/>
          </p:nvPr>
        </p:nvSpPr>
        <p:spPr>
          <a:xfrm>
            <a:off x="366763" y="1277907"/>
            <a:ext cx="3838500" cy="481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p:txBody>
      </p:sp>
      <p:sp>
        <p:nvSpPr>
          <p:cNvPr id="288" name="Google Shape;288;p46"/>
          <p:cNvSpPr txBox="1"/>
          <p:nvPr>
            <p:ph idx="6" type="subTitle"/>
          </p:nvPr>
        </p:nvSpPr>
        <p:spPr>
          <a:xfrm>
            <a:off x="4938738" y="1277907"/>
            <a:ext cx="3838500" cy="481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p:txBody>
      </p:sp>
      <p:sp>
        <p:nvSpPr>
          <p:cNvPr id="289" name="Google Shape;289;p46"/>
          <p:cNvSpPr txBox="1"/>
          <p:nvPr>
            <p:ph idx="7" type="subTitle"/>
          </p:nvPr>
        </p:nvSpPr>
        <p:spPr>
          <a:xfrm>
            <a:off x="4938761" y="3167363"/>
            <a:ext cx="3838500" cy="481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p:txBody>
      </p:sp>
      <p:sp>
        <p:nvSpPr>
          <p:cNvPr id="290" name="Google Shape;290;p46"/>
          <p:cNvSpPr txBox="1"/>
          <p:nvPr>
            <p:ph idx="8" type="subTitle"/>
          </p:nvPr>
        </p:nvSpPr>
        <p:spPr>
          <a:xfrm>
            <a:off x="366750" y="3167363"/>
            <a:ext cx="3838500" cy="481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_ONLY_1_1">
    <p:spTree>
      <p:nvGrpSpPr>
        <p:cNvPr id="291" name="Shape 291"/>
        <p:cNvGrpSpPr/>
        <p:nvPr/>
      </p:nvGrpSpPr>
      <p:grpSpPr>
        <a:xfrm>
          <a:off x="0" y="0"/>
          <a:ext cx="0" cy="0"/>
          <a:chOff x="0" y="0"/>
          <a:chExt cx="0" cy="0"/>
        </a:xfrm>
      </p:grpSpPr>
      <p:sp>
        <p:nvSpPr>
          <p:cNvPr id="292" name="Google Shape;292;p4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293" name="Google Shape;293;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94" name="Google Shape;294;p47"/>
          <p:cNvSpPr/>
          <p:nvPr>
            <p:ph idx="2" type="pic"/>
          </p:nvPr>
        </p:nvSpPr>
        <p:spPr>
          <a:xfrm>
            <a:off x="311700" y="1170425"/>
            <a:ext cx="8520600" cy="3492900"/>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CUSTOM_4_1">
    <p:spTree>
      <p:nvGrpSpPr>
        <p:cNvPr id="295" name="Shape 295"/>
        <p:cNvGrpSpPr/>
        <p:nvPr/>
      </p:nvGrpSpPr>
      <p:grpSpPr>
        <a:xfrm>
          <a:off x="0" y="0"/>
          <a:ext cx="0" cy="0"/>
          <a:chOff x="0" y="0"/>
          <a:chExt cx="0" cy="0"/>
        </a:xfrm>
      </p:grpSpPr>
      <p:sp>
        <p:nvSpPr>
          <p:cNvPr id="296" name="Google Shape;296;p48"/>
          <p:cNvSpPr txBox="1"/>
          <p:nvPr>
            <p:ph idx="1" type="body"/>
          </p:nvPr>
        </p:nvSpPr>
        <p:spPr>
          <a:xfrm>
            <a:off x="311700" y="4080225"/>
            <a:ext cx="4027500" cy="9261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SzPts val="1200"/>
              <a:buChar char="●"/>
              <a:defRPr/>
            </a:lvl1pPr>
            <a:lvl2pPr indent="-304800" lvl="1" marL="914400" algn="l">
              <a:lnSpc>
                <a:spcPct val="100000"/>
              </a:lnSpc>
              <a:spcBef>
                <a:spcPts val="0"/>
              </a:spcBef>
              <a:spcAft>
                <a:spcPts val="0"/>
              </a:spcAft>
              <a:buSzPts val="1200"/>
              <a:buChar char="○"/>
              <a:defRPr/>
            </a:lvl2pPr>
            <a:lvl3pPr indent="-304800" lvl="2" marL="1371600" algn="l">
              <a:lnSpc>
                <a:spcPct val="100000"/>
              </a:lnSpc>
              <a:spcBef>
                <a:spcPts val="0"/>
              </a:spcBef>
              <a:spcAft>
                <a:spcPts val="0"/>
              </a:spcAft>
              <a:buSzPts val="1200"/>
              <a:buChar char="■"/>
              <a:defRPr/>
            </a:lvl3pPr>
            <a:lvl4pPr indent="-304800" lvl="3" marL="1828800" algn="l">
              <a:lnSpc>
                <a:spcPct val="100000"/>
              </a:lnSpc>
              <a:spcBef>
                <a:spcPts val="0"/>
              </a:spcBef>
              <a:spcAft>
                <a:spcPts val="0"/>
              </a:spcAft>
              <a:buSzPts val="1200"/>
              <a:buChar char="●"/>
              <a:defRPr/>
            </a:lvl4pPr>
            <a:lvl5pPr indent="-304800" lvl="4" marL="2286000" algn="l">
              <a:lnSpc>
                <a:spcPct val="100000"/>
              </a:lnSpc>
              <a:spcBef>
                <a:spcPts val="0"/>
              </a:spcBef>
              <a:spcAft>
                <a:spcPts val="0"/>
              </a:spcAft>
              <a:buSzPts val="1200"/>
              <a:buChar char="○"/>
              <a:defRPr/>
            </a:lvl5pPr>
            <a:lvl6pPr indent="-304800" lvl="5" marL="2743200" algn="l">
              <a:lnSpc>
                <a:spcPct val="100000"/>
              </a:lnSpc>
              <a:spcBef>
                <a:spcPts val="0"/>
              </a:spcBef>
              <a:spcAft>
                <a:spcPts val="0"/>
              </a:spcAft>
              <a:buSzPts val="1200"/>
              <a:buChar char="■"/>
              <a:defRPr/>
            </a:lvl6pPr>
            <a:lvl7pPr indent="-304800" lvl="6" marL="3200400" algn="l">
              <a:lnSpc>
                <a:spcPct val="100000"/>
              </a:lnSpc>
              <a:spcBef>
                <a:spcPts val="0"/>
              </a:spcBef>
              <a:spcAft>
                <a:spcPts val="0"/>
              </a:spcAft>
              <a:buSzPts val="1200"/>
              <a:buChar char="●"/>
              <a:defRPr/>
            </a:lvl7pPr>
            <a:lvl8pPr indent="-304800" lvl="7" marL="3657600" algn="l">
              <a:lnSpc>
                <a:spcPct val="100000"/>
              </a:lnSpc>
              <a:spcBef>
                <a:spcPts val="0"/>
              </a:spcBef>
              <a:spcAft>
                <a:spcPts val="0"/>
              </a:spcAft>
              <a:buSzPts val="1200"/>
              <a:buChar char="○"/>
              <a:defRPr/>
            </a:lvl8pPr>
            <a:lvl9pPr indent="-304800" lvl="8" marL="4114800" algn="l">
              <a:lnSpc>
                <a:spcPct val="100000"/>
              </a:lnSpc>
              <a:spcBef>
                <a:spcPts val="0"/>
              </a:spcBef>
              <a:spcAft>
                <a:spcPts val="0"/>
              </a:spcAft>
              <a:buSzPts val="1200"/>
              <a:buChar char="■"/>
              <a:defRPr/>
            </a:lvl9pPr>
          </a:lstStyle>
          <a:p/>
        </p:txBody>
      </p:sp>
      <p:sp>
        <p:nvSpPr>
          <p:cNvPr id="297" name="Google Shape;297;p48"/>
          <p:cNvSpPr/>
          <p:nvPr>
            <p:ph idx="2" type="pic"/>
          </p:nvPr>
        </p:nvSpPr>
        <p:spPr>
          <a:xfrm>
            <a:off x="4804825" y="1133300"/>
            <a:ext cx="4027500" cy="2392800"/>
          </a:xfrm>
          <a:prstGeom prst="rect">
            <a:avLst/>
          </a:prstGeom>
          <a:noFill/>
          <a:ln>
            <a:noFill/>
          </a:ln>
        </p:spPr>
      </p:sp>
      <p:sp>
        <p:nvSpPr>
          <p:cNvPr id="298" name="Google Shape;298;p48"/>
          <p:cNvSpPr/>
          <p:nvPr>
            <p:ph idx="3" type="pic"/>
          </p:nvPr>
        </p:nvSpPr>
        <p:spPr>
          <a:xfrm>
            <a:off x="311725" y="1133300"/>
            <a:ext cx="4027500" cy="2392800"/>
          </a:xfrm>
          <a:prstGeom prst="rect">
            <a:avLst/>
          </a:prstGeom>
          <a:noFill/>
          <a:ln>
            <a:noFill/>
          </a:ln>
        </p:spPr>
      </p:sp>
      <p:sp>
        <p:nvSpPr>
          <p:cNvPr id="299" name="Google Shape;299;p48"/>
          <p:cNvSpPr txBox="1"/>
          <p:nvPr>
            <p:ph idx="4" type="body"/>
          </p:nvPr>
        </p:nvSpPr>
        <p:spPr>
          <a:xfrm>
            <a:off x="4804825" y="4080225"/>
            <a:ext cx="4027500" cy="9261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SzPts val="1200"/>
              <a:buChar char="●"/>
              <a:defRPr/>
            </a:lvl1pPr>
            <a:lvl2pPr indent="-304800" lvl="1" marL="914400" algn="l">
              <a:lnSpc>
                <a:spcPct val="100000"/>
              </a:lnSpc>
              <a:spcBef>
                <a:spcPts val="0"/>
              </a:spcBef>
              <a:spcAft>
                <a:spcPts val="0"/>
              </a:spcAft>
              <a:buSzPts val="1200"/>
              <a:buChar char="○"/>
              <a:defRPr/>
            </a:lvl2pPr>
            <a:lvl3pPr indent="-304800" lvl="2" marL="1371600" algn="l">
              <a:lnSpc>
                <a:spcPct val="100000"/>
              </a:lnSpc>
              <a:spcBef>
                <a:spcPts val="0"/>
              </a:spcBef>
              <a:spcAft>
                <a:spcPts val="0"/>
              </a:spcAft>
              <a:buSzPts val="1200"/>
              <a:buChar char="■"/>
              <a:defRPr/>
            </a:lvl3pPr>
            <a:lvl4pPr indent="-304800" lvl="3" marL="1828800" algn="l">
              <a:lnSpc>
                <a:spcPct val="100000"/>
              </a:lnSpc>
              <a:spcBef>
                <a:spcPts val="0"/>
              </a:spcBef>
              <a:spcAft>
                <a:spcPts val="0"/>
              </a:spcAft>
              <a:buSzPts val="1200"/>
              <a:buChar char="●"/>
              <a:defRPr/>
            </a:lvl4pPr>
            <a:lvl5pPr indent="-304800" lvl="4" marL="2286000" algn="l">
              <a:lnSpc>
                <a:spcPct val="100000"/>
              </a:lnSpc>
              <a:spcBef>
                <a:spcPts val="0"/>
              </a:spcBef>
              <a:spcAft>
                <a:spcPts val="0"/>
              </a:spcAft>
              <a:buSzPts val="1200"/>
              <a:buChar char="○"/>
              <a:defRPr/>
            </a:lvl5pPr>
            <a:lvl6pPr indent="-304800" lvl="5" marL="2743200" algn="l">
              <a:lnSpc>
                <a:spcPct val="100000"/>
              </a:lnSpc>
              <a:spcBef>
                <a:spcPts val="0"/>
              </a:spcBef>
              <a:spcAft>
                <a:spcPts val="0"/>
              </a:spcAft>
              <a:buSzPts val="1200"/>
              <a:buChar char="■"/>
              <a:defRPr/>
            </a:lvl6pPr>
            <a:lvl7pPr indent="-304800" lvl="6" marL="3200400" algn="l">
              <a:lnSpc>
                <a:spcPct val="100000"/>
              </a:lnSpc>
              <a:spcBef>
                <a:spcPts val="0"/>
              </a:spcBef>
              <a:spcAft>
                <a:spcPts val="0"/>
              </a:spcAft>
              <a:buSzPts val="1200"/>
              <a:buChar char="●"/>
              <a:defRPr/>
            </a:lvl7pPr>
            <a:lvl8pPr indent="-304800" lvl="7" marL="3657600" algn="l">
              <a:lnSpc>
                <a:spcPct val="100000"/>
              </a:lnSpc>
              <a:spcBef>
                <a:spcPts val="0"/>
              </a:spcBef>
              <a:spcAft>
                <a:spcPts val="0"/>
              </a:spcAft>
              <a:buSzPts val="1200"/>
              <a:buChar char="○"/>
              <a:defRPr/>
            </a:lvl8pPr>
            <a:lvl9pPr indent="-304800" lvl="8" marL="4114800" algn="l">
              <a:lnSpc>
                <a:spcPct val="100000"/>
              </a:lnSpc>
              <a:spcBef>
                <a:spcPts val="0"/>
              </a:spcBef>
              <a:spcAft>
                <a:spcPts val="0"/>
              </a:spcAft>
              <a:buSzPts val="1200"/>
              <a:buChar char="■"/>
              <a:defRPr/>
            </a:lvl9pPr>
          </a:lstStyle>
          <a:p/>
        </p:txBody>
      </p:sp>
      <p:sp>
        <p:nvSpPr>
          <p:cNvPr id="300" name="Google Shape;300;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01" name="Google Shape;301;p4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302" name="Google Shape;302;p48"/>
          <p:cNvSpPr txBox="1"/>
          <p:nvPr>
            <p:ph idx="5" type="subTitle"/>
          </p:nvPr>
        </p:nvSpPr>
        <p:spPr>
          <a:xfrm>
            <a:off x="311725" y="3582900"/>
            <a:ext cx="4027500" cy="481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303" name="Google Shape;303;p48"/>
          <p:cNvSpPr txBox="1"/>
          <p:nvPr>
            <p:ph idx="6" type="subTitle"/>
          </p:nvPr>
        </p:nvSpPr>
        <p:spPr>
          <a:xfrm>
            <a:off x="4804825" y="3582900"/>
            <a:ext cx="4027500" cy="481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CUSTOM_4_1_1">
    <p:spTree>
      <p:nvGrpSpPr>
        <p:cNvPr id="304" name="Shape 304"/>
        <p:cNvGrpSpPr/>
        <p:nvPr/>
      </p:nvGrpSpPr>
      <p:grpSpPr>
        <a:xfrm>
          <a:off x="0" y="0"/>
          <a:ext cx="0" cy="0"/>
          <a:chOff x="0" y="0"/>
          <a:chExt cx="0" cy="0"/>
        </a:xfrm>
      </p:grpSpPr>
      <p:sp>
        <p:nvSpPr>
          <p:cNvPr id="305" name="Google Shape;305;p49"/>
          <p:cNvSpPr txBox="1"/>
          <p:nvPr>
            <p:ph idx="1" type="body"/>
          </p:nvPr>
        </p:nvSpPr>
        <p:spPr>
          <a:xfrm>
            <a:off x="311700" y="3911700"/>
            <a:ext cx="2627100" cy="10185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SzPts val="1200"/>
              <a:buChar char="●"/>
              <a:defRPr/>
            </a:lvl1pPr>
            <a:lvl2pPr indent="-304800" lvl="1" marL="914400" algn="l">
              <a:lnSpc>
                <a:spcPct val="100000"/>
              </a:lnSpc>
              <a:spcBef>
                <a:spcPts val="0"/>
              </a:spcBef>
              <a:spcAft>
                <a:spcPts val="0"/>
              </a:spcAft>
              <a:buSzPts val="1200"/>
              <a:buChar char="○"/>
              <a:defRPr/>
            </a:lvl2pPr>
            <a:lvl3pPr indent="-304800" lvl="2" marL="1371600" algn="l">
              <a:lnSpc>
                <a:spcPct val="100000"/>
              </a:lnSpc>
              <a:spcBef>
                <a:spcPts val="0"/>
              </a:spcBef>
              <a:spcAft>
                <a:spcPts val="0"/>
              </a:spcAft>
              <a:buSzPts val="1200"/>
              <a:buChar char="■"/>
              <a:defRPr/>
            </a:lvl3pPr>
            <a:lvl4pPr indent="-304800" lvl="3" marL="1828800" algn="l">
              <a:lnSpc>
                <a:spcPct val="100000"/>
              </a:lnSpc>
              <a:spcBef>
                <a:spcPts val="0"/>
              </a:spcBef>
              <a:spcAft>
                <a:spcPts val="0"/>
              </a:spcAft>
              <a:buSzPts val="1200"/>
              <a:buChar char="●"/>
              <a:defRPr/>
            </a:lvl4pPr>
            <a:lvl5pPr indent="-304800" lvl="4" marL="2286000" algn="l">
              <a:lnSpc>
                <a:spcPct val="100000"/>
              </a:lnSpc>
              <a:spcBef>
                <a:spcPts val="0"/>
              </a:spcBef>
              <a:spcAft>
                <a:spcPts val="0"/>
              </a:spcAft>
              <a:buSzPts val="1200"/>
              <a:buChar char="○"/>
              <a:defRPr/>
            </a:lvl5pPr>
            <a:lvl6pPr indent="-304800" lvl="5" marL="2743200" algn="l">
              <a:lnSpc>
                <a:spcPct val="100000"/>
              </a:lnSpc>
              <a:spcBef>
                <a:spcPts val="0"/>
              </a:spcBef>
              <a:spcAft>
                <a:spcPts val="0"/>
              </a:spcAft>
              <a:buSzPts val="1200"/>
              <a:buChar char="■"/>
              <a:defRPr/>
            </a:lvl6pPr>
            <a:lvl7pPr indent="-304800" lvl="6" marL="3200400" algn="l">
              <a:lnSpc>
                <a:spcPct val="100000"/>
              </a:lnSpc>
              <a:spcBef>
                <a:spcPts val="0"/>
              </a:spcBef>
              <a:spcAft>
                <a:spcPts val="0"/>
              </a:spcAft>
              <a:buSzPts val="1200"/>
              <a:buChar char="●"/>
              <a:defRPr/>
            </a:lvl7pPr>
            <a:lvl8pPr indent="-304800" lvl="7" marL="3657600" algn="l">
              <a:lnSpc>
                <a:spcPct val="100000"/>
              </a:lnSpc>
              <a:spcBef>
                <a:spcPts val="0"/>
              </a:spcBef>
              <a:spcAft>
                <a:spcPts val="0"/>
              </a:spcAft>
              <a:buSzPts val="1200"/>
              <a:buChar char="○"/>
              <a:defRPr/>
            </a:lvl8pPr>
            <a:lvl9pPr indent="-304800" lvl="8" marL="4114800" algn="l">
              <a:lnSpc>
                <a:spcPct val="100000"/>
              </a:lnSpc>
              <a:spcBef>
                <a:spcPts val="0"/>
              </a:spcBef>
              <a:spcAft>
                <a:spcPts val="0"/>
              </a:spcAft>
              <a:buSzPts val="1200"/>
              <a:buChar char="■"/>
              <a:defRPr/>
            </a:lvl9pPr>
          </a:lstStyle>
          <a:p/>
        </p:txBody>
      </p:sp>
      <p:sp>
        <p:nvSpPr>
          <p:cNvPr id="306" name="Google Shape;306;p49"/>
          <p:cNvSpPr/>
          <p:nvPr>
            <p:ph idx="2" type="pic"/>
          </p:nvPr>
        </p:nvSpPr>
        <p:spPr>
          <a:xfrm>
            <a:off x="6205225" y="1128325"/>
            <a:ext cx="2627100" cy="2273100"/>
          </a:xfrm>
          <a:prstGeom prst="rect">
            <a:avLst/>
          </a:prstGeom>
          <a:noFill/>
          <a:ln>
            <a:noFill/>
          </a:ln>
        </p:spPr>
      </p:sp>
      <p:sp>
        <p:nvSpPr>
          <p:cNvPr id="307" name="Google Shape;307;p49"/>
          <p:cNvSpPr/>
          <p:nvPr>
            <p:ph idx="3" type="pic"/>
          </p:nvPr>
        </p:nvSpPr>
        <p:spPr>
          <a:xfrm>
            <a:off x="311725" y="1128325"/>
            <a:ext cx="2627100" cy="2273100"/>
          </a:xfrm>
          <a:prstGeom prst="rect">
            <a:avLst/>
          </a:prstGeom>
          <a:noFill/>
          <a:ln>
            <a:noFill/>
          </a:ln>
        </p:spPr>
      </p:sp>
      <p:sp>
        <p:nvSpPr>
          <p:cNvPr id="308" name="Google Shape;308;p49"/>
          <p:cNvSpPr txBox="1"/>
          <p:nvPr>
            <p:ph idx="4" type="body"/>
          </p:nvPr>
        </p:nvSpPr>
        <p:spPr>
          <a:xfrm>
            <a:off x="6205225" y="3911700"/>
            <a:ext cx="2627100" cy="10185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SzPts val="1200"/>
              <a:buChar char="●"/>
              <a:defRPr/>
            </a:lvl1pPr>
            <a:lvl2pPr indent="-304800" lvl="1" marL="914400" algn="l">
              <a:lnSpc>
                <a:spcPct val="100000"/>
              </a:lnSpc>
              <a:spcBef>
                <a:spcPts val="0"/>
              </a:spcBef>
              <a:spcAft>
                <a:spcPts val="0"/>
              </a:spcAft>
              <a:buSzPts val="1200"/>
              <a:buChar char="○"/>
              <a:defRPr/>
            </a:lvl2pPr>
            <a:lvl3pPr indent="-304800" lvl="2" marL="1371600" algn="l">
              <a:lnSpc>
                <a:spcPct val="100000"/>
              </a:lnSpc>
              <a:spcBef>
                <a:spcPts val="0"/>
              </a:spcBef>
              <a:spcAft>
                <a:spcPts val="0"/>
              </a:spcAft>
              <a:buSzPts val="1200"/>
              <a:buChar char="■"/>
              <a:defRPr/>
            </a:lvl3pPr>
            <a:lvl4pPr indent="-304800" lvl="3" marL="1828800" algn="l">
              <a:lnSpc>
                <a:spcPct val="100000"/>
              </a:lnSpc>
              <a:spcBef>
                <a:spcPts val="0"/>
              </a:spcBef>
              <a:spcAft>
                <a:spcPts val="0"/>
              </a:spcAft>
              <a:buSzPts val="1200"/>
              <a:buChar char="●"/>
              <a:defRPr/>
            </a:lvl4pPr>
            <a:lvl5pPr indent="-304800" lvl="4" marL="2286000" algn="l">
              <a:lnSpc>
                <a:spcPct val="100000"/>
              </a:lnSpc>
              <a:spcBef>
                <a:spcPts val="0"/>
              </a:spcBef>
              <a:spcAft>
                <a:spcPts val="0"/>
              </a:spcAft>
              <a:buSzPts val="1200"/>
              <a:buChar char="○"/>
              <a:defRPr/>
            </a:lvl5pPr>
            <a:lvl6pPr indent="-304800" lvl="5" marL="2743200" algn="l">
              <a:lnSpc>
                <a:spcPct val="100000"/>
              </a:lnSpc>
              <a:spcBef>
                <a:spcPts val="0"/>
              </a:spcBef>
              <a:spcAft>
                <a:spcPts val="0"/>
              </a:spcAft>
              <a:buSzPts val="1200"/>
              <a:buChar char="■"/>
              <a:defRPr/>
            </a:lvl6pPr>
            <a:lvl7pPr indent="-304800" lvl="6" marL="3200400" algn="l">
              <a:lnSpc>
                <a:spcPct val="100000"/>
              </a:lnSpc>
              <a:spcBef>
                <a:spcPts val="0"/>
              </a:spcBef>
              <a:spcAft>
                <a:spcPts val="0"/>
              </a:spcAft>
              <a:buSzPts val="1200"/>
              <a:buChar char="●"/>
              <a:defRPr/>
            </a:lvl7pPr>
            <a:lvl8pPr indent="-304800" lvl="7" marL="3657600" algn="l">
              <a:lnSpc>
                <a:spcPct val="100000"/>
              </a:lnSpc>
              <a:spcBef>
                <a:spcPts val="0"/>
              </a:spcBef>
              <a:spcAft>
                <a:spcPts val="0"/>
              </a:spcAft>
              <a:buSzPts val="1200"/>
              <a:buChar char="○"/>
              <a:defRPr/>
            </a:lvl8pPr>
            <a:lvl9pPr indent="-304800" lvl="8" marL="4114800" algn="l">
              <a:lnSpc>
                <a:spcPct val="100000"/>
              </a:lnSpc>
              <a:spcBef>
                <a:spcPts val="0"/>
              </a:spcBef>
              <a:spcAft>
                <a:spcPts val="0"/>
              </a:spcAft>
              <a:buSzPts val="1200"/>
              <a:buChar char="■"/>
              <a:defRPr/>
            </a:lvl9pPr>
          </a:lstStyle>
          <a:p/>
        </p:txBody>
      </p:sp>
      <p:sp>
        <p:nvSpPr>
          <p:cNvPr id="309" name="Google Shape;309;p49"/>
          <p:cNvSpPr/>
          <p:nvPr>
            <p:ph idx="5" type="pic"/>
          </p:nvPr>
        </p:nvSpPr>
        <p:spPr>
          <a:xfrm>
            <a:off x="3255250" y="1128325"/>
            <a:ext cx="2627100" cy="2273100"/>
          </a:xfrm>
          <a:prstGeom prst="rect">
            <a:avLst/>
          </a:prstGeom>
          <a:noFill/>
          <a:ln>
            <a:noFill/>
          </a:ln>
        </p:spPr>
      </p:sp>
      <p:sp>
        <p:nvSpPr>
          <p:cNvPr id="310" name="Google Shape;310;p49"/>
          <p:cNvSpPr txBox="1"/>
          <p:nvPr>
            <p:ph idx="6" type="body"/>
          </p:nvPr>
        </p:nvSpPr>
        <p:spPr>
          <a:xfrm>
            <a:off x="3255250" y="3911700"/>
            <a:ext cx="2627100" cy="10185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SzPts val="1200"/>
              <a:buChar char="●"/>
              <a:defRPr/>
            </a:lvl1pPr>
            <a:lvl2pPr indent="-304800" lvl="1" marL="914400" algn="l">
              <a:lnSpc>
                <a:spcPct val="100000"/>
              </a:lnSpc>
              <a:spcBef>
                <a:spcPts val="0"/>
              </a:spcBef>
              <a:spcAft>
                <a:spcPts val="0"/>
              </a:spcAft>
              <a:buSzPts val="1200"/>
              <a:buChar char="○"/>
              <a:defRPr/>
            </a:lvl2pPr>
            <a:lvl3pPr indent="-304800" lvl="2" marL="1371600" algn="l">
              <a:lnSpc>
                <a:spcPct val="100000"/>
              </a:lnSpc>
              <a:spcBef>
                <a:spcPts val="0"/>
              </a:spcBef>
              <a:spcAft>
                <a:spcPts val="0"/>
              </a:spcAft>
              <a:buSzPts val="1200"/>
              <a:buChar char="■"/>
              <a:defRPr/>
            </a:lvl3pPr>
            <a:lvl4pPr indent="-304800" lvl="3" marL="1828800" algn="l">
              <a:lnSpc>
                <a:spcPct val="100000"/>
              </a:lnSpc>
              <a:spcBef>
                <a:spcPts val="0"/>
              </a:spcBef>
              <a:spcAft>
                <a:spcPts val="0"/>
              </a:spcAft>
              <a:buSzPts val="1200"/>
              <a:buChar char="●"/>
              <a:defRPr/>
            </a:lvl4pPr>
            <a:lvl5pPr indent="-304800" lvl="4" marL="2286000" algn="l">
              <a:lnSpc>
                <a:spcPct val="100000"/>
              </a:lnSpc>
              <a:spcBef>
                <a:spcPts val="0"/>
              </a:spcBef>
              <a:spcAft>
                <a:spcPts val="0"/>
              </a:spcAft>
              <a:buSzPts val="1200"/>
              <a:buChar char="○"/>
              <a:defRPr/>
            </a:lvl5pPr>
            <a:lvl6pPr indent="-304800" lvl="5" marL="2743200" algn="l">
              <a:lnSpc>
                <a:spcPct val="100000"/>
              </a:lnSpc>
              <a:spcBef>
                <a:spcPts val="0"/>
              </a:spcBef>
              <a:spcAft>
                <a:spcPts val="0"/>
              </a:spcAft>
              <a:buSzPts val="1200"/>
              <a:buChar char="■"/>
              <a:defRPr/>
            </a:lvl6pPr>
            <a:lvl7pPr indent="-304800" lvl="6" marL="3200400" algn="l">
              <a:lnSpc>
                <a:spcPct val="100000"/>
              </a:lnSpc>
              <a:spcBef>
                <a:spcPts val="0"/>
              </a:spcBef>
              <a:spcAft>
                <a:spcPts val="0"/>
              </a:spcAft>
              <a:buSzPts val="1200"/>
              <a:buChar char="●"/>
              <a:defRPr/>
            </a:lvl7pPr>
            <a:lvl8pPr indent="-304800" lvl="7" marL="3657600" algn="l">
              <a:lnSpc>
                <a:spcPct val="100000"/>
              </a:lnSpc>
              <a:spcBef>
                <a:spcPts val="0"/>
              </a:spcBef>
              <a:spcAft>
                <a:spcPts val="0"/>
              </a:spcAft>
              <a:buSzPts val="1200"/>
              <a:buChar char="○"/>
              <a:defRPr/>
            </a:lvl8pPr>
            <a:lvl9pPr indent="-304800" lvl="8" marL="4114800" algn="l">
              <a:lnSpc>
                <a:spcPct val="100000"/>
              </a:lnSpc>
              <a:spcBef>
                <a:spcPts val="0"/>
              </a:spcBef>
              <a:spcAft>
                <a:spcPts val="0"/>
              </a:spcAft>
              <a:buSzPts val="1200"/>
              <a:buChar char="■"/>
              <a:defRPr/>
            </a:lvl9pPr>
          </a:lstStyle>
          <a:p/>
        </p:txBody>
      </p:sp>
      <p:sp>
        <p:nvSpPr>
          <p:cNvPr id="311" name="Google Shape;311;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12" name="Google Shape;312;p4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313" name="Google Shape;313;p49"/>
          <p:cNvSpPr txBox="1"/>
          <p:nvPr>
            <p:ph idx="7" type="subTitle"/>
          </p:nvPr>
        </p:nvSpPr>
        <p:spPr>
          <a:xfrm>
            <a:off x="311725" y="3430500"/>
            <a:ext cx="2627100" cy="481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314" name="Google Shape;314;p49"/>
          <p:cNvSpPr txBox="1"/>
          <p:nvPr>
            <p:ph idx="8" type="subTitle"/>
          </p:nvPr>
        </p:nvSpPr>
        <p:spPr>
          <a:xfrm>
            <a:off x="6205225" y="3430500"/>
            <a:ext cx="2627100" cy="481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315" name="Google Shape;315;p49"/>
          <p:cNvSpPr txBox="1"/>
          <p:nvPr>
            <p:ph idx="9" type="subTitle"/>
          </p:nvPr>
        </p:nvSpPr>
        <p:spPr>
          <a:xfrm>
            <a:off x="3255250" y="3430500"/>
            <a:ext cx="2627100" cy="481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CUSTOM_5_1">
    <p:spTree>
      <p:nvGrpSpPr>
        <p:cNvPr id="316" name="Shape 316"/>
        <p:cNvGrpSpPr/>
        <p:nvPr/>
      </p:nvGrpSpPr>
      <p:grpSpPr>
        <a:xfrm>
          <a:off x="0" y="0"/>
          <a:ext cx="0" cy="0"/>
          <a:chOff x="0" y="0"/>
          <a:chExt cx="0" cy="0"/>
        </a:xfrm>
      </p:grpSpPr>
      <p:sp>
        <p:nvSpPr>
          <p:cNvPr id="317" name="Google Shape;317;p50"/>
          <p:cNvSpPr/>
          <p:nvPr>
            <p:ph idx="2" type="pic"/>
          </p:nvPr>
        </p:nvSpPr>
        <p:spPr>
          <a:xfrm>
            <a:off x="311700" y="445025"/>
            <a:ext cx="8520600" cy="4218300"/>
          </a:xfrm>
          <a:prstGeom prst="rect">
            <a:avLst/>
          </a:prstGeom>
          <a:noFill/>
          <a:ln>
            <a:noFill/>
          </a:ln>
        </p:spPr>
      </p:sp>
      <p:sp>
        <p:nvSpPr>
          <p:cNvPr id="318" name="Google Shape;318;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CUSTOM_6_1">
    <p:spTree>
      <p:nvGrpSpPr>
        <p:cNvPr id="319" name="Shape 319"/>
        <p:cNvGrpSpPr/>
        <p:nvPr/>
      </p:nvGrpSpPr>
      <p:grpSpPr>
        <a:xfrm>
          <a:off x="0" y="0"/>
          <a:ext cx="0" cy="0"/>
          <a:chOff x="0" y="0"/>
          <a:chExt cx="0" cy="0"/>
        </a:xfrm>
      </p:grpSpPr>
      <p:sp>
        <p:nvSpPr>
          <p:cNvPr id="320" name="Google Shape;320;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21" name="Google Shape;321;p51"/>
          <p:cNvSpPr/>
          <p:nvPr>
            <p:ph idx="2" type="pic"/>
          </p:nvPr>
        </p:nvSpPr>
        <p:spPr>
          <a:xfrm>
            <a:off x="3389600" y="118913"/>
            <a:ext cx="1643700" cy="1535100"/>
          </a:xfrm>
          <a:prstGeom prst="rect">
            <a:avLst/>
          </a:prstGeom>
          <a:noFill/>
          <a:ln>
            <a:noFill/>
          </a:ln>
        </p:spPr>
      </p:sp>
      <p:sp>
        <p:nvSpPr>
          <p:cNvPr id="322" name="Google Shape;322;p51"/>
          <p:cNvSpPr/>
          <p:nvPr>
            <p:ph idx="3" type="pic"/>
          </p:nvPr>
        </p:nvSpPr>
        <p:spPr>
          <a:xfrm>
            <a:off x="5195935" y="118913"/>
            <a:ext cx="1643700" cy="1535100"/>
          </a:xfrm>
          <a:prstGeom prst="rect">
            <a:avLst/>
          </a:prstGeom>
          <a:noFill/>
          <a:ln>
            <a:noFill/>
          </a:ln>
        </p:spPr>
      </p:sp>
      <p:sp>
        <p:nvSpPr>
          <p:cNvPr id="323" name="Google Shape;323;p51"/>
          <p:cNvSpPr/>
          <p:nvPr>
            <p:ph idx="4" type="pic"/>
          </p:nvPr>
        </p:nvSpPr>
        <p:spPr>
          <a:xfrm>
            <a:off x="7002270" y="118913"/>
            <a:ext cx="1643700" cy="1535100"/>
          </a:xfrm>
          <a:prstGeom prst="rect">
            <a:avLst/>
          </a:prstGeom>
          <a:noFill/>
          <a:ln>
            <a:noFill/>
          </a:ln>
        </p:spPr>
      </p:sp>
      <p:sp>
        <p:nvSpPr>
          <p:cNvPr id="324" name="Google Shape;324;p51"/>
          <p:cNvSpPr/>
          <p:nvPr>
            <p:ph idx="5" type="pic"/>
          </p:nvPr>
        </p:nvSpPr>
        <p:spPr>
          <a:xfrm>
            <a:off x="3389588" y="1804212"/>
            <a:ext cx="1643700" cy="1535100"/>
          </a:xfrm>
          <a:prstGeom prst="rect">
            <a:avLst/>
          </a:prstGeom>
          <a:noFill/>
          <a:ln>
            <a:noFill/>
          </a:ln>
        </p:spPr>
      </p:sp>
      <p:sp>
        <p:nvSpPr>
          <p:cNvPr id="325" name="Google Shape;325;p51"/>
          <p:cNvSpPr/>
          <p:nvPr>
            <p:ph idx="6" type="pic"/>
          </p:nvPr>
        </p:nvSpPr>
        <p:spPr>
          <a:xfrm>
            <a:off x="5195922" y="1804212"/>
            <a:ext cx="1643700" cy="1535100"/>
          </a:xfrm>
          <a:prstGeom prst="rect">
            <a:avLst/>
          </a:prstGeom>
          <a:noFill/>
          <a:ln>
            <a:noFill/>
          </a:ln>
        </p:spPr>
      </p:sp>
      <p:sp>
        <p:nvSpPr>
          <p:cNvPr id="326" name="Google Shape;326;p51"/>
          <p:cNvSpPr/>
          <p:nvPr>
            <p:ph idx="7" type="pic"/>
          </p:nvPr>
        </p:nvSpPr>
        <p:spPr>
          <a:xfrm>
            <a:off x="7002257" y="1804212"/>
            <a:ext cx="1643700" cy="1535100"/>
          </a:xfrm>
          <a:prstGeom prst="rect">
            <a:avLst/>
          </a:prstGeom>
          <a:noFill/>
          <a:ln>
            <a:noFill/>
          </a:ln>
        </p:spPr>
      </p:sp>
      <p:sp>
        <p:nvSpPr>
          <p:cNvPr id="327" name="Google Shape;327;p51"/>
          <p:cNvSpPr txBox="1"/>
          <p:nvPr>
            <p:ph type="title"/>
          </p:nvPr>
        </p:nvSpPr>
        <p:spPr>
          <a:xfrm>
            <a:off x="351550" y="445025"/>
            <a:ext cx="2596800" cy="17064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328" name="Google Shape;328;p51"/>
          <p:cNvSpPr/>
          <p:nvPr>
            <p:ph idx="8" type="pic"/>
          </p:nvPr>
        </p:nvSpPr>
        <p:spPr>
          <a:xfrm>
            <a:off x="3389588" y="3489487"/>
            <a:ext cx="1643700" cy="1535100"/>
          </a:xfrm>
          <a:prstGeom prst="rect">
            <a:avLst/>
          </a:prstGeom>
          <a:noFill/>
          <a:ln>
            <a:noFill/>
          </a:ln>
        </p:spPr>
      </p:sp>
      <p:sp>
        <p:nvSpPr>
          <p:cNvPr id="329" name="Google Shape;329;p51"/>
          <p:cNvSpPr/>
          <p:nvPr>
            <p:ph idx="9" type="pic"/>
          </p:nvPr>
        </p:nvSpPr>
        <p:spPr>
          <a:xfrm>
            <a:off x="5195922" y="3489487"/>
            <a:ext cx="1643700" cy="1535100"/>
          </a:xfrm>
          <a:prstGeom prst="rect">
            <a:avLst/>
          </a:prstGeom>
          <a:noFill/>
          <a:ln>
            <a:noFill/>
          </a:ln>
        </p:spPr>
      </p:sp>
      <p:sp>
        <p:nvSpPr>
          <p:cNvPr id="330" name="Google Shape;330;p51"/>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ivider" type="tx">
  <p:cSld name="TITLE_AND_BODY">
    <p:bg>
      <p:bgPr>
        <a:solidFill>
          <a:schemeClr val="dk2"/>
        </a:solidFill>
      </p:bgPr>
    </p:bg>
    <p:spTree>
      <p:nvGrpSpPr>
        <p:cNvPr id="31" name="Shape 31"/>
        <p:cNvGrpSpPr/>
        <p:nvPr/>
      </p:nvGrpSpPr>
      <p:grpSpPr>
        <a:xfrm>
          <a:off x="0" y="0"/>
          <a:ext cx="0" cy="0"/>
          <a:chOff x="0" y="0"/>
          <a:chExt cx="0" cy="0"/>
        </a:xfrm>
      </p:grpSpPr>
      <p:cxnSp>
        <p:nvCxnSpPr>
          <p:cNvPr id="32" name="Google Shape;32;p16"/>
          <p:cNvCxnSpPr/>
          <p:nvPr/>
        </p:nvCxnSpPr>
        <p:spPr>
          <a:xfrm rot="10800000">
            <a:off x="560525" y="279400"/>
            <a:ext cx="149400" cy="0"/>
          </a:xfrm>
          <a:prstGeom prst="straightConnector1">
            <a:avLst/>
          </a:prstGeom>
          <a:noFill/>
          <a:ln cap="flat" cmpd="sng" w="9525">
            <a:solidFill>
              <a:schemeClr val="lt2"/>
            </a:solidFill>
            <a:prstDash val="solid"/>
            <a:round/>
            <a:headEnd len="sm" w="sm" type="none"/>
            <a:tailEnd len="sm" w="sm" type="none"/>
          </a:ln>
        </p:spPr>
      </p:cxnSp>
      <p:sp>
        <p:nvSpPr>
          <p:cNvPr id="33" name="Google Shape;33;p16"/>
          <p:cNvSpPr txBox="1"/>
          <p:nvPr>
            <p:ph type="title"/>
          </p:nvPr>
        </p:nvSpPr>
        <p:spPr>
          <a:xfrm>
            <a:off x="420875" y="1552350"/>
            <a:ext cx="6231300" cy="1688700"/>
          </a:xfrm>
          <a:prstGeom prst="rect">
            <a:avLst/>
          </a:prstGeom>
          <a:noFill/>
          <a:ln>
            <a:noFill/>
          </a:ln>
        </p:spPr>
        <p:txBody>
          <a:bodyPr anchorCtr="0" anchor="t" bIns="91425" lIns="91425" spcFirstLastPara="1" rIns="91425" wrap="square" tIns="91425">
            <a:noAutofit/>
          </a:bodyPr>
          <a:lstStyle>
            <a:lvl1pPr lvl="0" algn="l">
              <a:lnSpc>
                <a:spcPct val="80000"/>
              </a:lnSpc>
              <a:spcBef>
                <a:spcPts val="0"/>
              </a:spcBef>
              <a:spcAft>
                <a:spcPts val="0"/>
              </a:spcAft>
              <a:buClr>
                <a:schemeClr val="lt1"/>
              </a:buClr>
              <a:buSzPts val="6000"/>
              <a:buFont typeface="Inter"/>
              <a:buNone/>
              <a:defRPr sz="6000">
                <a:solidFill>
                  <a:schemeClr val="lt1"/>
                </a:solidFill>
              </a:defRPr>
            </a:lvl1pPr>
            <a:lvl2pPr lvl="1" algn="l">
              <a:lnSpc>
                <a:spcPct val="80000"/>
              </a:lnSpc>
              <a:spcBef>
                <a:spcPts val="0"/>
              </a:spcBef>
              <a:spcAft>
                <a:spcPts val="0"/>
              </a:spcAft>
              <a:buClr>
                <a:schemeClr val="lt1"/>
              </a:buClr>
              <a:buSzPts val="6000"/>
              <a:buFont typeface="Inter"/>
              <a:buNone/>
              <a:defRPr b="1" sz="6000">
                <a:solidFill>
                  <a:schemeClr val="lt1"/>
                </a:solidFill>
              </a:defRPr>
            </a:lvl2pPr>
            <a:lvl3pPr lvl="2" algn="l">
              <a:lnSpc>
                <a:spcPct val="80000"/>
              </a:lnSpc>
              <a:spcBef>
                <a:spcPts val="0"/>
              </a:spcBef>
              <a:spcAft>
                <a:spcPts val="0"/>
              </a:spcAft>
              <a:buClr>
                <a:schemeClr val="lt1"/>
              </a:buClr>
              <a:buSzPts val="6000"/>
              <a:buFont typeface="Inter"/>
              <a:buNone/>
              <a:defRPr b="1" sz="6000">
                <a:solidFill>
                  <a:schemeClr val="lt1"/>
                </a:solidFill>
              </a:defRPr>
            </a:lvl3pPr>
            <a:lvl4pPr lvl="3" algn="l">
              <a:lnSpc>
                <a:spcPct val="80000"/>
              </a:lnSpc>
              <a:spcBef>
                <a:spcPts val="0"/>
              </a:spcBef>
              <a:spcAft>
                <a:spcPts val="0"/>
              </a:spcAft>
              <a:buClr>
                <a:schemeClr val="lt1"/>
              </a:buClr>
              <a:buSzPts val="6000"/>
              <a:buFont typeface="Inter"/>
              <a:buNone/>
              <a:defRPr b="1" sz="6000">
                <a:solidFill>
                  <a:schemeClr val="lt1"/>
                </a:solidFill>
              </a:defRPr>
            </a:lvl4pPr>
            <a:lvl5pPr lvl="4" algn="l">
              <a:lnSpc>
                <a:spcPct val="80000"/>
              </a:lnSpc>
              <a:spcBef>
                <a:spcPts val="0"/>
              </a:spcBef>
              <a:spcAft>
                <a:spcPts val="0"/>
              </a:spcAft>
              <a:buClr>
                <a:schemeClr val="lt1"/>
              </a:buClr>
              <a:buSzPts val="6000"/>
              <a:buFont typeface="Inter"/>
              <a:buNone/>
              <a:defRPr b="1" sz="6000">
                <a:solidFill>
                  <a:schemeClr val="lt1"/>
                </a:solidFill>
              </a:defRPr>
            </a:lvl5pPr>
            <a:lvl6pPr lvl="5" algn="l">
              <a:lnSpc>
                <a:spcPct val="80000"/>
              </a:lnSpc>
              <a:spcBef>
                <a:spcPts val="0"/>
              </a:spcBef>
              <a:spcAft>
                <a:spcPts val="0"/>
              </a:spcAft>
              <a:buClr>
                <a:schemeClr val="lt1"/>
              </a:buClr>
              <a:buSzPts val="6000"/>
              <a:buFont typeface="Inter"/>
              <a:buNone/>
              <a:defRPr b="1" sz="6000">
                <a:solidFill>
                  <a:schemeClr val="lt1"/>
                </a:solidFill>
              </a:defRPr>
            </a:lvl6pPr>
            <a:lvl7pPr lvl="6" algn="l">
              <a:lnSpc>
                <a:spcPct val="80000"/>
              </a:lnSpc>
              <a:spcBef>
                <a:spcPts val="0"/>
              </a:spcBef>
              <a:spcAft>
                <a:spcPts val="0"/>
              </a:spcAft>
              <a:buClr>
                <a:schemeClr val="lt1"/>
              </a:buClr>
              <a:buSzPts val="6000"/>
              <a:buFont typeface="Inter"/>
              <a:buNone/>
              <a:defRPr b="1" sz="6000">
                <a:solidFill>
                  <a:schemeClr val="lt1"/>
                </a:solidFill>
              </a:defRPr>
            </a:lvl7pPr>
            <a:lvl8pPr lvl="7" algn="l">
              <a:lnSpc>
                <a:spcPct val="80000"/>
              </a:lnSpc>
              <a:spcBef>
                <a:spcPts val="0"/>
              </a:spcBef>
              <a:spcAft>
                <a:spcPts val="0"/>
              </a:spcAft>
              <a:buClr>
                <a:schemeClr val="lt1"/>
              </a:buClr>
              <a:buSzPts val="6000"/>
              <a:buFont typeface="Inter"/>
              <a:buNone/>
              <a:defRPr b="1" sz="6000">
                <a:solidFill>
                  <a:schemeClr val="lt1"/>
                </a:solidFill>
              </a:defRPr>
            </a:lvl8pPr>
            <a:lvl9pPr lvl="8" algn="l">
              <a:lnSpc>
                <a:spcPct val="80000"/>
              </a:lnSpc>
              <a:spcBef>
                <a:spcPts val="0"/>
              </a:spcBef>
              <a:spcAft>
                <a:spcPts val="0"/>
              </a:spcAft>
              <a:buClr>
                <a:schemeClr val="lt1"/>
              </a:buClr>
              <a:buSzPts val="6000"/>
              <a:buFont typeface="Inter"/>
              <a:buNone/>
              <a:defRPr b="1" sz="6000">
                <a:solidFill>
                  <a:schemeClr val="lt1"/>
                </a:solidFill>
              </a:defRPr>
            </a:lvl9pPr>
          </a:lstStyle>
          <a:p/>
        </p:txBody>
      </p:sp>
      <p:sp>
        <p:nvSpPr>
          <p:cNvPr id="34" name="Google Shape;34;p16"/>
          <p:cNvSpPr txBox="1"/>
          <p:nvPr>
            <p:ph idx="2" type="title"/>
          </p:nvPr>
        </p:nvSpPr>
        <p:spPr>
          <a:xfrm>
            <a:off x="472350" y="3144800"/>
            <a:ext cx="2965500" cy="1647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2"/>
              </a:buClr>
              <a:buSzPts val="1800"/>
              <a:buFont typeface="Inter SemiBold"/>
              <a:buNone/>
              <a:defRPr b="0" sz="1800">
                <a:solidFill>
                  <a:schemeClr val="lt2"/>
                </a:solidFill>
                <a:latin typeface="Inter SemiBold"/>
                <a:ea typeface="Inter SemiBold"/>
                <a:cs typeface="Inter SemiBold"/>
                <a:sym typeface="Inter SemiBold"/>
              </a:defRPr>
            </a:lvl1pPr>
            <a:lvl2pPr lvl="1" algn="l">
              <a:lnSpc>
                <a:spcPct val="100000"/>
              </a:lnSpc>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2pPr>
            <a:lvl3pPr lvl="2" algn="l">
              <a:lnSpc>
                <a:spcPct val="100000"/>
              </a:lnSpc>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3pPr>
            <a:lvl4pPr lvl="3" algn="l">
              <a:lnSpc>
                <a:spcPct val="100000"/>
              </a:lnSpc>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4pPr>
            <a:lvl5pPr lvl="4" algn="l">
              <a:lnSpc>
                <a:spcPct val="100000"/>
              </a:lnSpc>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5pPr>
            <a:lvl6pPr lvl="5" algn="l">
              <a:lnSpc>
                <a:spcPct val="100000"/>
              </a:lnSpc>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6pPr>
            <a:lvl7pPr lvl="6" algn="l">
              <a:lnSpc>
                <a:spcPct val="100000"/>
              </a:lnSpc>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7pPr>
            <a:lvl8pPr lvl="7" algn="l">
              <a:lnSpc>
                <a:spcPct val="100000"/>
              </a:lnSpc>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8pPr>
            <a:lvl9pPr lvl="8" algn="l">
              <a:lnSpc>
                <a:spcPct val="100000"/>
              </a:lnSpc>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9pPr>
          </a:lstStyle>
          <a:p/>
        </p:txBody>
      </p:sp>
      <p:sp>
        <p:nvSpPr>
          <p:cNvPr id="35" name="Google Shape;35;p16"/>
          <p:cNvSpPr/>
          <p:nvPr/>
        </p:nvSpPr>
        <p:spPr>
          <a:xfrm>
            <a:off x="603475"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lt2"/>
                </a:solidFill>
                <a:latin typeface="Inter"/>
                <a:ea typeface="Inter"/>
                <a:cs typeface="Inter"/>
                <a:sym typeface="Inter"/>
              </a:rPr>
              <a:t>Confidential</a:t>
            </a:r>
            <a:endParaRPr b="0" i="0" sz="700" u="none" cap="none" strike="noStrike">
              <a:solidFill>
                <a:schemeClr val="lt2"/>
              </a:solidFill>
              <a:latin typeface="Inter"/>
              <a:ea typeface="Inter"/>
              <a:cs typeface="Inter"/>
              <a:sym typeface="Inter"/>
            </a:endParaRPr>
          </a:p>
        </p:txBody>
      </p:sp>
      <p:sp>
        <p:nvSpPr>
          <p:cNvPr id="36" name="Google Shape;36;p16"/>
          <p:cNvSpPr txBox="1"/>
          <p:nvPr>
            <p:ph idx="12" type="sldNum"/>
          </p:nvPr>
        </p:nvSpPr>
        <p:spPr>
          <a:xfrm>
            <a:off x="420872" y="203200"/>
            <a:ext cx="428700" cy="3936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lt2"/>
                </a:solidFill>
                <a:latin typeface="Inter Light"/>
                <a:ea typeface="Inter Light"/>
                <a:cs typeface="Inter Light"/>
                <a:sym typeface="Inter Light"/>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lt2"/>
                </a:solidFill>
                <a:latin typeface="Inter Light"/>
                <a:ea typeface="Inter Light"/>
                <a:cs typeface="Inter Light"/>
                <a:sym typeface="Inter Light"/>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lt2"/>
                </a:solidFill>
                <a:latin typeface="Inter Light"/>
                <a:ea typeface="Inter Light"/>
                <a:cs typeface="Inter Light"/>
                <a:sym typeface="Inter Light"/>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lt2"/>
                </a:solidFill>
                <a:latin typeface="Inter Light"/>
                <a:ea typeface="Inter Light"/>
                <a:cs typeface="Inter Light"/>
                <a:sym typeface="Inter Light"/>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lt2"/>
                </a:solidFill>
                <a:latin typeface="Inter Light"/>
                <a:ea typeface="Inter Light"/>
                <a:cs typeface="Inter Light"/>
                <a:sym typeface="Inter Light"/>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lt2"/>
                </a:solidFill>
                <a:latin typeface="Inter Light"/>
                <a:ea typeface="Inter Light"/>
                <a:cs typeface="Inter Light"/>
                <a:sym typeface="Inter Light"/>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lt2"/>
                </a:solidFill>
                <a:latin typeface="Inter Light"/>
                <a:ea typeface="Inter Light"/>
                <a:cs typeface="Inter Light"/>
                <a:sym typeface="Inter Light"/>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lt2"/>
                </a:solidFill>
                <a:latin typeface="Inter Light"/>
                <a:ea typeface="Inter Light"/>
                <a:cs typeface="Inter Light"/>
                <a:sym typeface="Inter Light"/>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lt2"/>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
        <p:nvSpPr>
          <p:cNvPr id="37" name="Google Shape;37;p16"/>
          <p:cNvSpPr/>
          <p:nvPr/>
        </p:nvSpPr>
        <p:spPr>
          <a:xfrm>
            <a:off x="1644650"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b="0" i="0" lang="en" sz="700" u="none" cap="none" strike="noStrike">
                <a:solidFill>
                  <a:schemeClr val="lt2"/>
                </a:solidFill>
                <a:latin typeface="Inter"/>
                <a:ea typeface="Inter"/>
                <a:cs typeface="Inter"/>
                <a:sym typeface="Inter"/>
              </a:rPr>
              <a:t>Copyright ©</a:t>
            </a:r>
            <a:endParaRPr b="0" i="0" sz="700" u="none" cap="none" strike="noStrike">
              <a:solidFill>
                <a:schemeClr val="lt2"/>
              </a:solidFill>
              <a:latin typeface="Inter"/>
              <a:ea typeface="Inter"/>
              <a:cs typeface="Inter"/>
              <a:sym typeface="Inter"/>
            </a:endParaRPr>
          </a:p>
        </p:txBody>
      </p:sp>
    </p:spTree>
  </p:cSld>
  <p:clrMapOvr>
    <a:masterClrMapping/>
  </p:clrMapOvr>
  <p:extLst>
    <p:ext uri="{DCECCB84-F9BA-43D5-87BE-67443E8EF086}">
      <p15:sldGuideLst>
        <p15:guide id="1" pos="353">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venue Model" type="twoColTx">
  <p:cSld name="TITLE_AND_TWO_COLUMNS">
    <p:bg>
      <p:bgPr>
        <a:solidFill>
          <a:schemeClr val="dk1"/>
        </a:solidFill>
      </p:bgPr>
    </p:bg>
    <p:spTree>
      <p:nvGrpSpPr>
        <p:cNvPr id="38" name="Shape 38"/>
        <p:cNvGrpSpPr/>
        <p:nvPr/>
      </p:nvGrpSpPr>
      <p:grpSpPr>
        <a:xfrm>
          <a:off x="0" y="0"/>
          <a:ext cx="0" cy="0"/>
          <a:chOff x="0" y="0"/>
          <a:chExt cx="0" cy="0"/>
        </a:xfrm>
      </p:grpSpPr>
      <p:sp>
        <p:nvSpPr>
          <p:cNvPr id="39" name="Google Shape;39;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cxnSp>
        <p:nvCxnSpPr>
          <p:cNvPr id="40" name="Google Shape;40;p17"/>
          <p:cNvCxnSpPr/>
          <p:nvPr/>
        </p:nvCxnSpPr>
        <p:spPr>
          <a:xfrm rot="10800000">
            <a:off x="560525" y="279400"/>
            <a:ext cx="149400" cy="0"/>
          </a:xfrm>
          <a:prstGeom prst="straightConnector1">
            <a:avLst/>
          </a:prstGeom>
          <a:noFill/>
          <a:ln cap="flat" cmpd="sng" w="9525">
            <a:solidFill>
              <a:schemeClr val="lt2"/>
            </a:solidFill>
            <a:prstDash val="solid"/>
            <a:round/>
            <a:headEnd len="sm" w="sm" type="none"/>
            <a:tailEnd len="sm" w="sm" type="none"/>
          </a:ln>
        </p:spPr>
      </p:cxnSp>
      <p:sp>
        <p:nvSpPr>
          <p:cNvPr id="41" name="Google Shape;41;p17"/>
          <p:cNvSpPr txBox="1"/>
          <p:nvPr>
            <p:ph type="title"/>
          </p:nvPr>
        </p:nvSpPr>
        <p:spPr>
          <a:xfrm>
            <a:off x="450850" y="596800"/>
            <a:ext cx="6767700" cy="1431900"/>
          </a:xfrm>
          <a:prstGeom prst="rect">
            <a:avLst/>
          </a:prstGeom>
          <a:noFill/>
          <a:ln>
            <a:noFill/>
          </a:ln>
        </p:spPr>
        <p:txBody>
          <a:bodyPr anchorCtr="0" anchor="t" bIns="91425" lIns="91425" spcFirstLastPara="1" rIns="91425" wrap="square" tIns="91425">
            <a:noAutofit/>
          </a:bodyPr>
          <a:lstStyle>
            <a:lvl1pPr lvl="0" algn="l">
              <a:lnSpc>
                <a:spcPct val="80000"/>
              </a:lnSpc>
              <a:spcBef>
                <a:spcPts val="0"/>
              </a:spcBef>
              <a:spcAft>
                <a:spcPts val="0"/>
              </a:spcAft>
              <a:buClr>
                <a:schemeClr val="lt1"/>
              </a:buClr>
              <a:buSzPts val="4200"/>
              <a:buFont typeface="Inter"/>
              <a:buNone/>
              <a:defRPr>
                <a:solidFill>
                  <a:schemeClr val="lt1"/>
                </a:solidFill>
              </a:defRPr>
            </a:lvl1pPr>
            <a:lvl2pPr lvl="1" algn="l">
              <a:lnSpc>
                <a:spcPct val="80000"/>
              </a:lnSpc>
              <a:spcBef>
                <a:spcPts val="0"/>
              </a:spcBef>
              <a:spcAft>
                <a:spcPts val="0"/>
              </a:spcAft>
              <a:buClr>
                <a:schemeClr val="lt1"/>
              </a:buClr>
              <a:buSzPts val="4800"/>
              <a:buNone/>
              <a:defRPr sz="4800">
                <a:solidFill>
                  <a:schemeClr val="lt1"/>
                </a:solidFill>
              </a:defRPr>
            </a:lvl2pPr>
            <a:lvl3pPr lvl="2" algn="l">
              <a:lnSpc>
                <a:spcPct val="80000"/>
              </a:lnSpc>
              <a:spcBef>
                <a:spcPts val="0"/>
              </a:spcBef>
              <a:spcAft>
                <a:spcPts val="0"/>
              </a:spcAft>
              <a:buClr>
                <a:schemeClr val="lt1"/>
              </a:buClr>
              <a:buSzPts val="4800"/>
              <a:buNone/>
              <a:defRPr sz="4800">
                <a:solidFill>
                  <a:schemeClr val="lt1"/>
                </a:solidFill>
              </a:defRPr>
            </a:lvl3pPr>
            <a:lvl4pPr lvl="3" algn="l">
              <a:lnSpc>
                <a:spcPct val="80000"/>
              </a:lnSpc>
              <a:spcBef>
                <a:spcPts val="0"/>
              </a:spcBef>
              <a:spcAft>
                <a:spcPts val="0"/>
              </a:spcAft>
              <a:buClr>
                <a:schemeClr val="lt1"/>
              </a:buClr>
              <a:buSzPts val="4800"/>
              <a:buNone/>
              <a:defRPr sz="4800">
                <a:solidFill>
                  <a:schemeClr val="lt1"/>
                </a:solidFill>
              </a:defRPr>
            </a:lvl4pPr>
            <a:lvl5pPr lvl="4" algn="l">
              <a:lnSpc>
                <a:spcPct val="80000"/>
              </a:lnSpc>
              <a:spcBef>
                <a:spcPts val="0"/>
              </a:spcBef>
              <a:spcAft>
                <a:spcPts val="0"/>
              </a:spcAft>
              <a:buClr>
                <a:schemeClr val="lt1"/>
              </a:buClr>
              <a:buSzPts val="4800"/>
              <a:buNone/>
              <a:defRPr sz="4800">
                <a:solidFill>
                  <a:schemeClr val="lt1"/>
                </a:solidFill>
              </a:defRPr>
            </a:lvl5pPr>
            <a:lvl6pPr lvl="5" algn="l">
              <a:lnSpc>
                <a:spcPct val="80000"/>
              </a:lnSpc>
              <a:spcBef>
                <a:spcPts val="0"/>
              </a:spcBef>
              <a:spcAft>
                <a:spcPts val="0"/>
              </a:spcAft>
              <a:buClr>
                <a:schemeClr val="lt1"/>
              </a:buClr>
              <a:buSzPts val="4800"/>
              <a:buNone/>
              <a:defRPr sz="4800">
                <a:solidFill>
                  <a:schemeClr val="lt1"/>
                </a:solidFill>
              </a:defRPr>
            </a:lvl6pPr>
            <a:lvl7pPr lvl="6" algn="l">
              <a:lnSpc>
                <a:spcPct val="80000"/>
              </a:lnSpc>
              <a:spcBef>
                <a:spcPts val="0"/>
              </a:spcBef>
              <a:spcAft>
                <a:spcPts val="0"/>
              </a:spcAft>
              <a:buClr>
                <a:schemeClr val="lt1"/>
              </a:buClr>
              <a:buSzPts val="4800"/>
              <a:buNone/>
              <a:defRPr sz="4800">
                <a:solidFill>
                  <a:schemeClr val="lt1"/>
                </a:solidFill>
              </a:defRPr>
            </a:lvl7pPr>
            <a:lvl8pPr lvl="7" algn="l">
              <a:lnSpc>
                <a:spcPct val="80000"/>
              </a:lnSpc>
              <a:spcBef>
                <a:spcPts val="0"/>
              </a:spcBef>
              <a:spcAft>
                <a:spcPts val="0"/>
              </a:spcAft>
              <a:buClr>
                <a:schemeClr val="lt1"/>
              </a:buClr>
              <a:buSzPts val="4800"/>
              <a:buNone/>
              <a:defRPr sz="4800">
                <a:solidFill>
                  <a:schemeClr val="lt1"/>
                </a:solidFill>
              </a:defRPr>
            </a:lvl8pPr>
            <a:lvl9pPr lvl="8" algn="l">
              <a:lnSpc>
                <a:spcPct val="80000"/>
              </a:lnSpc>
              <a:spcBef>
                <a:spcPts val="0"/>
              </a:spcBef>
              <a:spcAft>
                <a:spcPts val="0"/>
              </a:spcAft>
              <a:buClr>
                <a:schemeClr val="lt1"/>
              </a:buClr>
              <a:buSzPts val="4800"/>
              <a:buNone/>
              <a:defRPr sz="4800">
                <a:solidFill>
                  <a:schemeClr val="lt1"/>
                </a:solidFill>
              </a:defRPr>
            </a:lvl9pPr>
          </a:lstStyle>
          <a:p/>
        </p:txBody>
      </p:sp>
      <p:sp>
        <p:nvSpPr>
          <p:cNvPr id="42" name="Google Shape;42;p17"/>
          <p:cNvSpPr txBox="1"/>
          <p:nvPr>
            <p:ph idx="1" type="body"/>
          </p:nvPr>
        </p:nvSpPr>
        <p:spPr>
          <a:xfrm>
            <a:off x="560525" y="3718900"/>
            <a:ext cx="3552600" cy="8736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gn="l">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gn="l">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gn="l">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gn="l">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gn="l">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gn="l">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gn="l">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gn="l">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43" name="Google Shape;43;p17"/>
          <p:cNvSpPr txBox="1"/>
          <p:nvPr>
            <p:ph idx="2" type="body"/>
          </p:nvPr>
        </p:nvSpPr>
        <p:spPr>
          <a:xfrm>
            <a:off x="4113125" y="3718900"/>
            <a:ext cx="3552600" cy="8736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gn="l">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gn="l">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gn="l">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gn="l">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gn="l">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gn="l">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gn="l">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gn="l">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44" name="Google Shape;44;p17"/>
          <p:cNvSpPr/>
          <p:nvPr/>
        </p:nvSpPr>
        <p:spPr>
          <a:xfrm>
            <a:off x="603475"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lt2"/>
                </a:solidFill>
                <a:latin typeface="Inter"/>
                <a:ea typeface="Inter"/>
                <a:cs typeface="Inter"/>
                <a:sym typeface="Inter"/>
              </a:rPr>
              <a:t>Confidential</a:t>
            </a:r>
            <a:endParaRPr b="0" i="0" sz="700" u="none" cap="none" strike="noStrike">
              <a:solidFill>
                <a:schemeClr val="lt2"/>
              </a:solidFill>
              <a:latin typeface="Inter"/>
              <a:ea typeface="Inter"/>
              <a:cs typeface="Inter"/>
              <a:sym typeface="Inter"/>
            </a:endParaRPr>
          </a:p>
        </p:txBody>
      </p:sp>
      <p:sp>
        <p:nvSpPr>
          <p:cNvPr id="45" name="Google Shape;45;p17"/>
          <p:cNvSpPr txBox="1"/>
          <p:nvPr>
            <p:ph idx="3" type="sldNum"/>
          </p:nvPr>
        </p:nvSpPr>
        <p:spPr>
          <a:xfrm>
            <a:off x="420872" y="203200"/>
            <a:ext cx="428700" cy="3936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lt2"/>
                </a:solidFill>
                <a:latin typeface="Inter Light"/>
                <a:ea typeface="Inter Light"/>
                <a:cs typeface="Inter Light"/>
                <a:sym typeface="Inter Light"/>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lt2"/>
                </a:solidFill>
                <a:latin typeface="Inter Light"/>
                <a:ea typeface="Inter Light"/>
                <a:cs typeface="Inter Light"/>
                <a:sym typeface="Inter Light"/>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lt2"/>
                </a:solidFill>
                <a:latin typeface="Inter Light"/>
                <a:ea typeface="Inter Light"/>
                <a:cs typeface="Inter Light"/>
                <a:sym typeface="Inter Light"/>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lt2"/>
                </a:solidFill>
                <a:latin typeface="Inter Light"/>
                <a:ea typeface="Inter Light"/>
                <a:cs typeface="Inter Light"/>
                <a:sym typeface="Inter Light"/>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lt2"/>
                </a:solidFill>
                <a:latin typeface="Inter Light"/>
                <a:ea typeface="Inter Light"/>
                <a:cs typeface="Inter Light"/>
                <a:sym typeface="Inter Light"/>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lt2"/>
                </a:solidFill>
                <a:latin typeface="Inter Light"/>
                <a:ea typeface="Inter Light"/>
                <a:cs typeface="Inter Light"/>
                <a:sym typeface="Inter Light"/>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lt2"/>
                </a:solidFill>
                <a:latin typeface="Inter Light"/>
                <a:ea typeface="Inter Light"/>
                <a:cs typeface="Inter Light"/>
                <a:sym typeface="Inter Light"/>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lt2"/>
                </a:solidFill>
                <a:latin typeface="Inter Light"/>
                <a:ea typeface="Inter Light"/>
                <a:cs typeface="Inter Light"/>
                <a:sym typeface="Inter Light"/>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lt2"/>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
        <p:nvSpPr>
          <p:cNvPr id="46" name="Google Shape;46;p17"/>
          <p:cNvSpPr/>
          <p:nvPr/>
        </p:nvSpPr>
        <p:spPr>
          <a:xfrm>
            <a:off x="1644650"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b="0" i="0" lang="en" sz="700" u="none" cap="none" strike="noStrike">
                <a:solidFill>
                  <a:schemeClr val="lt2"/>
                </a:solidFill>
                <a:latin typeface="Inter"/>
                <a:ea typeface="Inter"/>
                <a:cs typeface="Inter"/>
                <a:sym typeface="Inter"/>
              </a:rPr>
              <a:t>Copyright ©</a:t>
            </a:r>
            <a:endParaRPr b="0" i="0" sz="700" u="none" cap="none" strike="noStrike">
              <a:solidFill>
                <a:schemeClr val="lt2"/>
              </a:solidFill>
              <a:latin typeface="Inter"/>
              <a:ea typeface="Inter"/>
              <a:cs typeface="Inter"/>
              <a:sym typeface="Inte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 Timeline" type="titleOnly">
  <p:cSld name="TITLE_ONLY">
    <p:bg>
      <p:bgPr>
        <a:solidFill>
          <a:schemeClr val="lt1"/>
        </a:solidFill>
      </p:bgPr>
    </p:bg>
    <p:spTree>
      <p:nvGrpSpPr>
        <p:cNvPr id="47" name="Shape 47"/>
        <p:cNvGrpSpPr/>
        <p:nvPr/>
      </p:nvGrpSpPr>
      <p:grpSpPr>
        <a:xfrm>
          <a:off x="0" y="0"/>
          <a:ext cx="0" cy="0"/>
          <a:chOff x="0" y="0"/>
          <a:chExt cx="0" cy="0"/>
        </a:xfrm>
      </p:grpSpPr>
      <p:sp>
        <p:nvSpPr>
          <p:cNvPr id="48" name="Google Shape;48;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cxnSp>
        <p:nvCxnSpPr>
          <p:cNvPr id="49" name="Google Shape;49;p18"/>
          <p:cNvCxnSpPr/>
          <p:nvPr/>
        </p:nvCxnSpPr>
        <p:spPr>
          <a:xfrm rot="10800000">
            <a:off x="560525" y="279400"/>
            <a:ext cx="149400" cy="0"/>
          </a:xfrm>
          <a:prstGeom prst="straightConnector1">
            <a:avLst/>
          </a:prstGeom>
          <a:noFill/>
          <a:ln cap="flat" cmpd="sng" w="9525">
            <a:solidFill>
              <a:schemeClr val="dk1"/>
            </a:solidFill>
            <a:prstDash val="solid"/>
            <a:round/>
            <a:headEnd len="sm" w="sm" type="none"/>
            <a:tailEnd len="sm" w="sm" type="none"/>
          </a:ln>
        </p:spPr>
      </p:cxnSp>
      <p:sp>
        <p:nvSpPr>
          <p:cNvPr id="50" name="Google Shape;50;p18"/>
          <p:cNvSpPr txBox="1"/>
          <p:nvPr>
            <p:ph type="title"/>
          </p:nvPr>
        </p:nvSpPr>
        <p:spPr>
          <a:xfrm>
            <a:off x="452575" y="596800"/>
            <a:ext cx="6868800" cy="1339200"/>
          </a:xfrm>
          <a:prstGeom prst="rect">
            <a:avLst/>
          </a:prstGeom>
          <a:noFill/>
          <a:ln>
            <a:noFill/>
          </a:ln>
        </p:spPr>
        <p:txBody>
          <a:bodyPr anchorCtr="0" anchor="t" bIns="91425" lIns="91425" spcFirstLastPara="1" rIns="91425" wrap="square" tIns="91425">
            <a:noAutofit/>
          </a:bodyPr>
          <a:lstStyle>
            <a:lvl1pPr lvl="0" algn="l">
              <a:lnSpc>
                <a:spcPct val="80000"/>
              </a:lnSpc>
              <a:spcBef>
                <a:spcPts val="0"/>
              </a:spcBef>
              <a:spcAft>
                <a:spcPts val="0"/>
              </a:spcAft>
              <a:buClr>
                <a:schemeClr val="dk2"/>
              </a:buClr>
              <a:buSzPts val="4200"/>
              <a:buFont typeface="Inter"/>
              <a:buNone/>
              <a:defRPr/>
            </a:lvl1pPr>
            <a:lvl2pPr lvl="1" algn="l">
              <a:lnSpc>
                <a:spcPct val="80000"/>
              </a:lnSpc>
              <a:spcBef>
                <a:spcPts val="0"/>
              </a:spcBef>
              <a:spcAft>
                <a:spcPts val="0"/>
              </a:spcAft>
              <a:buClr>
                <a:schemeClr val="dk2"/>
              </a:buClr>
              <a:buSzPts val="4800"/>
              <a:buFont typeface="Inter"/>
              <a:buNone/>
              <a:defRPr b="1" sz="4800"/>
            </a:lvl2pPr>
            <a:lvl3pPr lvl="2" algn="l">
              <a:lnSpc>
                <a:spcPct val="80000"/>
              </a:lnSpc>
              <a:spcBef>
                <a:spcPts val="0"/>
              </a:spcBef>
              <a:spcAft>
                <a:spcPts val="0"/>
              </a:spcAft>
              <a:buClr>
                <a:schemeClr val="dk2"/>
              </a:buClr>
              <a:buSzPts val="4800"/>
              <a:buFont typeface="Inter"/>
              <a:buNone/>
              <a:defRPr b="1" sz="4800"/>
            </a:lvl3pPr>
            <a:lvl4pPr lvl="3" algn="l">
              <a:lnSpc>
                <a:spcPct val="80000"/>
              </a:lnSpc>
              <a:spcBef>
                <a:spcPts val="0"/>
              </a:spcBef>
              <a:spcAft>
                <a:spcPts val="0"/>
              </a:spcAft>
              <a:buClr>
                <a:schemeClr val="dk2"/>
              </a:buClr>
              <a:buSzPts val="4800"/>
              <a:buFont typeface="Inter"/>
              <a:buNone/>
              <a:defRPr b="1" sz="4800"/>
            </a:lvl4pPr>
            <a:lvl5pPr lvl="4" algn="l">
              <a:lnSpc>
                <a:spcPct val="80000"/>
              </a:lnSpc>
              <a:spcBef>
                <a:spcPts val="0"/>
              </a:spcBef>
              <a:spcAft>
                <a:spcPts val="0"/>
              </a:spcAft>
              <a:buClr>
                <a:schemeClr val="dk2"/>
              </a:buClr>
              <a:buSzPts val="4800"/>
              <a:buFont typeface="Inter"/>
              <a:buNone/>
              <a:defRPr b="1" sz="4800"/>
            </a:lvl5pPr>
            <a:lvl6pPr lvl="5" algn="l">
              <a:lnSpc>
                <a:spcPct val="80000"/>
              </a:lnSpc>
              <a:spcBef>
                <a:spcPts val="0"/>
              </a:spcBef>
              <a:spcAft>
                <a:spcPts val="0"/>
              </a:spcAft>
              <a:buClr>
                <a:schemeClr val="dk2"/>
              </a:buClr>
              <a:buSzPts val="4800"/>
              <a:buFont typeface="Inter"/>
              <a:buNone/>
              <a:defRPr b="1" sz="4800"/>
            </a:lvl6pPr>
            <a:lvl7pPr lvl="6" algn="l">
              <a:lnSpc>
                <a:spcPct val="80000"/>
              </a:lnSpc>
              <a:spcBef>
                <a:spcPts val="0"/>
              </a:spcBef>
              <a:spcAft>
                <a:spcPts val="0"/>
              </a:spcAft>
              <a:buClr>
                <a:schemeClr val="dk2"/>
              </a:buClr>
              <a:buSzPts val="4800"/>
              <a:buFont typeface="Inter"/>
              <a:buNone/>
              <a:defRPr b="1" sz="4800"/>
            </a:lvl7pPr>
            <a:lvl8pPr lvl="7" algn="l">
              <a:lnSpc>
                <a:spcPct val="80000"/>
              </a:lnSpc>
              <a:spcBef>
                <a:spcPts val="0"/>
              </a:spcBef>
              <a:spcAft>
                <a:spcPts val="0"/>
              </a:spcAft>
              <a:buClr>
                <a:schemeClr val="dk2"/>
              </a:buClr>
              <a:buSzPts val="4800"/>
              <a:buFont typeface="Inter"/>
              <a:buNone/>
              <a:defRPr b="1" sz="4800"/>
            </a:lvl8pPr>
            <a:lvl9pPr lvl="8" algn="l">
              <a:lnSpc>
                <a:spcPct val="80000"/>
              </a:lnSpc>
              <a:spcBef>
                <a:spcPts val="0"/>
              </a:spcBef>
              <a:spcAft>
                <a:spcPts val="0"/>
              </a:spcAft>
              <a:buClr>
                <a:schemeClr val="dk2"/>
              </a:buClr>
              <a:buSzPts val="4800"/>
              <a:buFont typeface="Inter"/>
              <a:buNone/>
              <a:defRPr b="1" sz="4800"/>
            </a:lvl9pPr>
          </a:lstStyle>
          <a:p/>
        </p:txBody>
      </p:sp>
      <p:sp>
        <p:nvSpPr>
          <p:cNvPr id="51" name="Google Shape;51;p18"/>
          <p:cNvSpPr txBox="1"/>
          <p:nvPr>
            <p:ph idx="1" type="body"/>
          </p:nvPr>
        </p:nvSpPr>
        <p:spPr>
          <a:xfrm>
            <a:off x="589475" y="2780825"/>
            <a:ext cx="1641300" cy="1719000"/>
          </a:xfrm>
          <a:prstGeom prst="rect">
            <a:avLst/>
          </a:prstGeom>
          <a:noFill/>
          <a:ln>
            <a:noFill/>
          </a:ln>
        </p:spPr>
        <p:txBody>
          <a:bodyPr anchorCtr="0" anchor="t" bIns="91425" lIns="91425" spcFirstLastPara="1" rIns="91425" wrap="square" tIns="91425">
            <a:noAutofit/>
          </a:bodyPr>
          <a:lstStyle>
            <a:lvl1pPr indent="-292100" lvl="0" marL="457200" algn="l">
              <a:lnSpc>
                <a:spcPct val="100000"/>
              </a:lnSpc>
              <a:spcBef>
                <a:spcPts val="0"/>
              </a:spcBef>
              <a:spcAft>
                <a:spcPts val="0"/>
              </a:spcAft>
              <a:buClr>
                <a:schemeClr val="dk2"/>
              </a:buClr>
              <a:buSzPts val="1000"/>
              <a:buFont typeface="Inter"/>
              <a:buChar char="●"/>
              <a:defRPr sz="1000"/>
            </a:lvl1pPr>
            <a:lvl2pPr indent="-292100" lvl="1" marL="914400" algn="l">
              <a:lnSpc>
                <a:spcPct val="100000"/>
              </a:lnSpc>
              <a:spcBef>
                <a:spcPts val="0"/>
              </a:spcBef>
              <a:spcAft>
                <a:spcPts val="0"/>
              </a:spcAft>
              <a:buClr>
                <a:schemeClr val="dk2"/>
              </a:buClr>
              <a:buSzPts val="1000"/>
              <a:buFont typeface="Inter"/>
              <a:buChar char="○"/>
              <a:defRPr sz="1000"/>
            </a:lvl2pPr>
            <a:lvl3pPr indent="-292100" lvl="2" marL="1371600" algn="l">
              <a:lnSpc>
                <a:spcPct val="100000"/>
              </a:lnSpc>
              <a:spcBef>
                <a:spcPts val="0"/>
              </a:spcBef>
              <a:spcAft>
                <a:spcPts val="0"/>
              </a:spcAft>
              <a:buClr>
                <a:schemeClr val="dk2"/>
              </a:buClr>
              <a:buSzPts val="1000"/>
              <a:buFont typeface="Inter"/>
              <a:buChar char="■"/>
              <a:defRPr sz="1000"/>
            </a:lvl3pPr>
            <a:lvl4pPr indent="-292100" lvl="3" marL="1828800" algn="l">
              <a:lnSpc>
                <a:spcPct val="100000"/>
              </a:lnSpc>
              <a:spcBef>
                <a:spcPts val="0"/>
              </a:spcBef>
              <a:spcAft>
                <a:spcPts val="0"/>
              </a:spcAft>
              <a:buClr>
                <a:schemeClr val="dk2"/>
              </a:buClr>
              <a:buSzPts val="1000"/>
              <a:buFont typeface="Inter"/>
              <a:buChar char="●"/>
              <a:defRPr sz="1000"/>
            </a:lvl4pPr>
            <a:lvl5pPr indent="-292100" lvl="4" marL="2286000" algn="l">
              <a:lnSpc>
                <a:spcPct val="100000"/>
              </a:lnSpc>
              <a:spcBef>
                <a:spcPts val="0"/>
              </a:spcBef>
              <a:spcAft>
                <a:spcPts val="0"/>
              </a:spcAft>
              <a:buClr>
                <a:schemeClr val="dk2"/>
              </a:buClr>
              <a:buSzPts val="1000"/>
              <a:buFont typeface="Inter"/>
              <a:buChar char="○"/>
              <a:defRPr sz="1000"/>
            </a:lvl5pPr>
            <a:lvl6pPr indent="-292100" lvl="5" marL="2743200" algn="l">
              <a:lnSpc>
                <a:spcPct val="100000"/>
              </a:lnSpc>
              <a:spcBef>
                <a:spcPts val="0"/>
              </a:spcBef>
              <a:spcAft>
                <a:spcPts val="0"/>
              </a:spcAft>
              <a:buClr>
                <a:schemeClr val="dk2"/>
              </a:buClr>
              <a:buSzPts val="1000"/>
              <a:buFont typeface="Inter"/>
              <a:buChar char="■"/>
              <a:defRPr sz="1000"/>
            </a:lvl6pPr>
            <a:lvl7pPr indent="-292100" lvl="6" marL="3200400" algn="l">
              <a:lnSpc>
                <a:spcPct val="100000"/>
              </a:lnSpc>
              <a:spcBef>
                <a:spcPts val="0"/>
              </a:spcBef>
              <a:spcAft>
                <a:spcPts val="0"/>
              </a:spcAft>
              <a:buClr>
                <a:schemeClr val="dk2"/>
              </a:buClr>
              <a:buSzPts val="1000"/>
              <a:buFont typeface="Inter"/>
              <a:buChar char="●"/>
              <a:defRPr sz="1000"/>
            </a:lvl7pPr>
            <a:lvl8pPr indent="-292100" lvl="7" marL="3657600" algn="l">
              <a:lnSpc>
                <a:spcPct val="100000"/>
              </a:lnSpc>
              <a:spcBef>
                <a:spcPts val="0"/>
              </a:spcBef>
              <a:spcAft>
                <a:spcPts val="0"/>
              </a:spcAft>
              <a:buClr>
                <a:schemeClr val="dk2"/>
              </a:buClr>
              <a:buSzPts val="1000"/>
              <a:buFont typeface="Inter"/>
              <a:buChar char="○"/>
              <a:defRPr sz="1000"/>
            </a:lvl8pPr>
            <a:lvl9pPr indent="-292100" lvl="8" marL="4114800" algn="l">
              <a:lnSpc>
                <a:spcPct val="100000"/>
              </a:lnSpc>
              <a:spcBef>
                <a:spcPts val="0"/>
              </a:spcBef>
              <a:spcAft>
                <a:spcPts val="0"/>
              </a:spcAft>
              <a:buClr>
                <a:schemeClr val="dk2"/>
              </a:buClr>
              <a:buSzPts val="1000"/>
              <a:buFont typeface="Inter"/>
              <a:buChar char="■"/>
              <a:defRPr sz="1000"/>
            </a:lvl9pPr>
          </a:lstStyle>
          <a:p/>
        </p:txBody>
      </p:sp>
      <p:sp>
        <p:nvSpPr>
          <p:cNvPr id="52" name="Google Shape;52;p18"/>
          <p:cNvSpPr txBox="1"/>
          <p:nvPr>
            <p:ph idx="2" type="body"/>
          </p:nvPr>
        </p:nvSpPr>
        <p:spPr>
          <a:xfrm>
            <a:off x="2601850" y="2780825"/>
            <a:ext cx="1641300" cy="1719000"/>
          </a:xfrm>
          <a:prstGeom prst="rect">
            <a:avLst/>
          </a:prstGeom>
          <a:noFill/>
          <a:ln>
            <a:noFill/>
          </a:ln>
        </p:spPr>
        <p:txBody>
          <a:bodyPr anchorCtr="0" anchor="t" bIns="91425" lIns="91425" spcFirstLastPara="1" rIns="91425" wrap="square" tIns="91425">
            <a:noAutofit/>
          </a:bodyPr>
          <a:lstStyle>
            <a:lvl1pPr indent="-292100" lvl="0" marL="457200" algn="l">
              <a:lnSpc>
                <a:spcPct val="100000"/>
              </a:lnSpc>
              <a:spcBef>
                <a:spcPts val="0"/>
              </a:spcBef>
              <a:spcAft>
                <a:spcPts val="0"/>
              </a:spcAft>
              <a:buClr>
                <a:schemeClr val="dk2"/>
              </a:buClr>
              <a:buSzPts val="1000"/>
              <a:buFont typeface="Inter"/>
              <a:buChar char="●"/>
              <a:defRPr sz="1000"/>
            </a:lvl1pPr>
            <a:lvl2pPr indent="-292100" lvl="1" marL="914400" algn="l">
              <a:lnSpc>
                <a:spcPct val="100000"/>
              </a:lnSpc>
              <a:spcBef>
                <a:spcPts val="0"/>
              </a:spcBef>
              <a:spcAft>
                <a:spcPts val="0"/>
              </a:spcAft>
              <a:buClr>
                <a:schemeClr val="dk2"/>
              </a:buClr>
              <a:buSzPts val="1000"/>
              <a:buFont typeface="Inter"/>
              <a:buChar char="○"/>
              <a:defRPr sz="1000"/>
            </a:lvl2pPr>
            <a:lvl3pPr indent="-292100" lvl="2" marL="1371600" algn="l">
              <a:lnSpc>
                <a:spcPct val="100000"/>
              </a:lnSpc>
              <a:spcBef>
                <a:spcPts val="0"/>
              </a:spcBef>
              <a:spcAft>
                <a:spcPts val="0"/>
              </a:spcAft>
              <a:buClr>
                <a:schemeClr val="dk2"/>
              </a:buClr>
              <a:buSzPts val="1000"/>
              <a:buFont typeface="Inter"/>
              <a:buChar char="■"/>
              <a:defRPr sz="1000"/>
            </a:lvl3pPr>
            <a:lvl4pPr indent="-292100" lvl="3" marL="1828800" algn="l">
              <a:lnSpc>
                <a:spcPct val="100000"/>
              </a:lnSpc>
              <a:spcBef>
                <a:spcPts val="0"/>
              </a:spcBef>
              <a:spcAft>
                <a:spcPts val="0"/>
              </a:spcAft>
              <a:buClr>
                <a:schemeClr val="dk2"/>
              </a:buClr>
              <a:buSzPts val="1000"/>
              <a:buFont typeface="Inter"/>
              <a:buChar char="●"/>
              <a:defRPr sz="1000"/>
            </a:lvl4pPr>
            <a:lvl5pPr indent="-292100" lvl="4" marL="2286000" algn="l">
              <a:lnSpc>
                <a:spcPct val="100000"/>
              </a:lnSpc>
              <a:spcBef>
                <a:spcPts val="0"/>
              </a:spcBef>
              <a:spcAft>
                <a:spcPts val="0"/>
              </a:spcAft>
              <a:buClr>
                <a:schemeClr val="dk2"/>
              </a:buClr>
              <a:buSzPts val="1000"/>
              <a:buFont typeface="Inter"/>
              <a:buChar char="○"/>
              <a:defRPr sz="1000"/>
            </a:lvl5pPr>
            <a:lvl6pPr indent="-292100" lvl="5" marL="2743200" algn="l">
              <a:lnSpc>
                <a:spcPct val="100000"/>
              </a:lnSpc>
              <a:spcBef>
                <a:spcPts val="0"/>
              </a:spcBef>
              <a:spcAft>
                <a:spcPts val="0"/>
              </a:spcAft>
              <a:buClr>
                <a:schemeClr val="dk2"/>
              </a:buClr>
              <a:buSzPts val="1000"/>
              <a:buFont typeface="Inter"/>
              <a:buChar char="■"/>
              <a:defRPr sz="1000"/>
            </a:lvl6pPr>
            <a:lvl7pPr indent="-292100" lvl="6" marL="3200400" algn="l">
              <a:lnSpc>
                <a:spcPct val="100000"/>
              </a:lnSpc>
              <a:spcBef>
                <a:spcPts val="0"/>
              </a:spcBef>
              <a:spcAft>
                <a:spcPts val="0"/>
              </a:spcAft>
              <a:buClr>
                <a:schemeClr val="dk2"/>
              </a:buClr>
              <a:buSzPts val="1000"/>
              <a:buFont typeface="Inter"/>
              <a:buChar char="●"/>
              <a:defRPr sz="1000"/>
            </a:lvl7pPr>
            <a:lvl8pPr indent="-292100" lvl="7" marL="3657600" algn="l">
              <a:lnSpc>
                <a:spcPct val="100000"/>
              </a:lnSpc>
              <a:spcBef>
                <a:spcPts val="0"/>
              </a:spcBef>
              <a:spcAft>
                <a:spcPts val="0"/>
              </a:spcAft>
              <a:buClr>
                <a:schemeClr val="dk2"/>
              </a:buClr>
              <a:buSzPts val="1000"/>
              <a:buFont typeface="Inter"/>
              <a:buChar char="○"/>
              <a:defRPr sz="1000"/>
            </a:lvl8pPr>
            <a:lvl9pPr indent="-292100" lvl="8" marL="4114800" algn="l">
              <a:lnSpc>
                <a:spcPct val="100000"/>
              </a:lnSpc>
              <a:spcBef>
                <a:spcPts val="0"/>
              </a:spcBef>
              <a:spcAft>
                <a:spcPts val="0"/>
              </a:spcAft>
              <a:buClr>
                <a:schemeClr val="dk2"/>
              </a:buClr>
              <a:buSzPts val="1000"/>
              <a:buFont typeface="Inter"/>
              <a:buChar char="■"/>
              <a:defRPr sz="1000"/>
            </a:lvl9pPr>
          </a:lstStyle>
          <a:p/>
        </p:txBody>
      </p:sp>
      <p:sp>
        <p:nvSpPr>
          <p:cNvPr id="53" name="Google Shape;53;p18"/>
          <p:cNvSpPr txBox="1"/>
          <p:nvPr>
            <p:ph idx="3" type="body"/>
          </p:nvPr>
        </p:nvSpPr>
        <p:spPr>
          <a:xfrm>
            <a:off x="4601450" y="2780825"/>
            <a:ext cx="1641300" cy="1719000"/>
          </a:xfrm>
          <a:prstGeom prst="rect">
            <a:avLst/>
          </a:prstGeom>
          <a:noFill/>
          <a:ln>
            <a:noFill/>
          </a:ln>
        </p:spPr>
        <p:txBody>
          <a:bodyPr anchorCtr="0" anchor="t" bIns="91425" lIns="91425" spcFirstLastPara="1" rIns="91425" wrap="square" tIns="91425">
            <a:noAutofit/>
          </a:bodyPr>
          <a:lstStyle>
            <a:lvl1pPr indent="-292100" lvl="0" marL="457200" algn="l">
              <a:lnSpc>
                <a:spcPct val="100000"/>
              </a:lnSpc>
              <a:spcBef>
                <a:spcPts val="0"/>
              </a:spcBef>
              <a:spcAft>
                <a:spcPts val="0"/>
              </a:spcAft>
              <a:buClr>
                <a:schemeClr val="dk2"/>
              </a:buClr>
              <a:buSzPts val="1000"/>
              <a:buFont typeface="Inter"/>
              <a:buChar char="●"/>
              <a:defRPr sz="1000"/>
            </a:lvl1pPr>
            <a:lvl2pPr indent="-292100" lvl="1" marL="914400" algn="l">
              <a:lnSpc>
                <a:spcPct val="100000"/>
              </a:lnSpc>
              <a:spcBef>
                <a:spcPts val="0"/>
              </a:spcBef>
              <a:spcAft>
                <a:spcPts val="0"/>
              </a:spcAft>
              <a:buClr>
                <a:schemeClr val="dk2"/>
              </a:buClr>
              <a:buSzPts val="1000"/>
              <a:buFont typeface="Inter"/>
              <a:buChar char="○"/>
              <a:defRPr sz="1000"/>
            </a:lvl2pPr>
            <a:lvl3pPr indent="-292100" lvl="2" marL="1371600" algn="l">
              <a:lnSpc>
                <a:spcPct val="100000"/>
              </a:lnSpc>
              <a:spcBef>
                <a:spcPts val="0"/>
              </a:spcBef>
              <a:spcAft>
                <a:spcPts val="0"/>
              </a:spcAft>
              <a:buClr>
                <a:schemeClr val="dk2"/>
              </a:buClr>
              <a:buSzPts val="1000"/>
              <a:buFont typeface="Inter"/>
              <a:buChar char="■"/>
              <a:defRPr sz="1000"/>
            </a:lvl3pPr>
            <a:lvl4pPr indent="-292100" lvl="3" marL="1828800" algn="l">
              <a:lnSpc>
                <a:spcPct val="100000"/>
              </a:lnSpc>
              <a:spcBef>
                <a:spcPts val="0"/>
              </a:spcBef>
              <a:spcAft>
                <a:spcPts val="0"/>
              </a:spcAft>
              <a:buClr>
                <a:schemeClr val="dk2"/>
              </a:buClr>
              <a:buSzPts val="1000"/>
              <a:buFont typeface="Inter"/>
              <a:buChar char="●"/>
              <a:defRPr sz="1000"/>
            </a:lvl4pPr>
            <a:lvl5pPr indent="-292100" lvl="4" marL="2286000" algn="l">
              <a:lnSpc>
                <a:spcPct val="100000"/>
              </a:lnSpc>
              <a:spcBef>
                <a:spcPts val="0"/>
              </a:spcBef>
              <a:spcAft>
                <a:spcPts val="0"/>
              </a:spcAft>
              <a:buClr>
                <a:schemeClr val="dk2"/>
              </a:buClr>
              <a:buSzPts val="1000"/>
              <a:buFont typeface="Inter"/>
              <a:buChar char="○"/>
              <a:defRPr sz="1000"/>
            </a:lvl5pPr>
            <a:lvl6pPr indent="-292100" lvl="5" marL="2743200" algn="l">
              <a:lnSpc>
                <a:spcPct val="100000"/>
              </a:lnSpc>
              <a:spcBef>
                <a:spcPts val="0"/>
              </a:spcBef>
              <a:spcAft>
                <a:spcPts val="0"/>
              </a:spcAft>
              <a:buClr>
                <a:schemeClr val="dk2"/>
              </a:buClr>
              <a:buSzPts val="1000"/>
              <a:buFont typeface="Inter"/>
              <a:buChar char="■"/>
              <a:defRPr sz="1000"/>
            </a:lvl6pPr>
            <a:lvl7pPr indent="-292100" lvl="6" marL="3200400" algn="l">
              <a:lnSpc>
                <a:spcPct val="100000"/>
              </a:lnSpc>
              <a:spcBef>
                <a:spcPts val="0"/>
              </a:spcBef>
              <a:spcAft>
                <a:spcPts val="0"/>
              </a:spcAft>
              <a:buClr>
                <a:schemeClr val="dk2"/>
              </a:buClr>
              <a:buSzPts val="1000"/>
              <a:buFont typeface="Inter"/>
              <a:buChar char="●"/>
              <a:defRPr sz="1000"/>
            </a:lvl7pPr>
            <a:lvl8pPr indent="-292100" lvl="7" marL="3657600" algn="l">
              <a:lnSpc>
                <a:spcPct val="100000"/>
              </a:lnSpc>
              <a:spcBef>
                <a:spcPts val="0"/>
              </a:spcBef>
              <a:spcAft>
                <a:spcPts val="0"/>
              </a:spcAft>
              <a:buClr>
                <a:schemeClr val="dk2"/>
              </a:buClr>
              <a:buSzPts val="1000"/>
              <a:buFont typeface="Inter"/>
              <a:buChar char="○"/>
              <a:defRPr sz="1000"/>
            </a:lvl8pPr>
            <a:lvl9pPr indent="-292100" lvl="8" marL="4114800" algn="l">
              <a:lnSpc>
                <a:spcPct val="100000"/>
              </a:lnSpc>
              <a:spcBef>
                <a:spcPts val="0"/>
              </a:spcBef>
              <a:spcAft>
                <a:spcPts val="0"/>
              </a:spcAft>
              <a:buClr>
                <a:schemeClr val="dk2"/>
              </a:buClr>
              <a:buSzPts val="1000"/>
              <a:buFont typeface="Inter"/>
              <a:buChar char="■"/>
              <a:defRPr sz="1000"/>
            </a:lvl9pPr>
          </a:lstStyle>
          <a:p/>
        </p:txBody>
      </p:sp>
      <p:sp>
        <p:nvSpPr>
          <p:cNvPr id="54" name="Google Shape;54;p18"/>
          <p:cNvSpPr txBox="1"/>
          <p:nvPr>
            <p:ph idx="4" type="body"/>
          </p:nvPr>
        </p:nvSpPr>
        <p:spPr>
          <a:xfrm>
            <a:off x="6602800" y="2780825"/>
            <a:ext cx="1641300" cy="1719000"/>
          </a:xfrm>
          <a:prstGeom prst="rect">
            <a:avLst/>
          </a:prstGeom>
          <a:noFill/>
          <a:ln>
            <a:noFill/>
          </a:ln>
        </p:spPr>
        <p:txBody>
          <a:bodyPr anchorCtr="0" anchor="t" bIns="91425" lIns="91425" spcFirstLastPara="1" rIns="91425" wrap="square" tIns="91425">
            <a:noAutofit/>
          </a:bodyPr>
          <a:lstStyle>
            <a:lvl1pPr indent="-292100" lvl="0" marL="457200" algn="l">
              <a:lnSpc>
                <a:spcPct val="100000"/>
              </a:lnSpc>
              <a:spcBef>
                <a:spcPts val="0"/>
              </a:spcBef>
              <a:spcAft>
                <a:spcPts val="0"/>
              </a:spcAft>
              <a:buClr>
                <a:schemeClr val="dk2"/>
              </a:buClr>
              <a:buSzPts val="1000"/>
              <a:buFont typeface="Inter"/>
              <a:buChar char="●"/>
              <a:defRPr sz="1000"/>
            </a:lvl1pPr>
            <a:lvl2pPr indent="-292100" lvl="1" marL="914400" algn="l">
              <a:lnSpc>
                <a:spcPct val="100000"/>
              </a:lnSpc>
              <a:spcBef>
                <a:spcPts val="0"/>
              </a:spcBef>
              <a:spcAft>
                <a:spcPts val="0"/>
              </a:spcAft>
              <a:buClr>
                <a:schemeClr val="dk2"/>
              </a:buClr>
              <a:buSzPts val="1000"/>
              <a:buFont typeface="Inter"/>
              <a:buChar char="○"/>
              <a:defRPr sz="1000"/>
            </a:lvl2pPr>
            <a:lvl3pPr indent="-292100" lvl="2" marL="1371600" algn="l">
              <a:lnSpc>
                <a:spcPct val="100000"/>
              </a:lnSpc>
              <a:spcBef>
                <a:spcPts val="0"/>
              </a:spcBef>
              <a:spcAft>
                <a:spcPts val="0"/>
              </a:spcAft>
              <a:buClr>
                <a:schemeClr val="dk2"/>
              </a:buClr>
              <a:buSzPts val="1000"/>
              <a:buFont typeface="Inter"/>
              <a:buChar char="■"/>
              <a:defRPr sz="1000"/>
            </a:lvl3pPr>
            <a:lvl4pPr indent="-292100" lvl="3" marL="1828800" algn="l">
              <a:lnSpc>
                <a:spcPct val="100000"/>
              </a:lnSpc>
              <a:spcBef>
                <a:spcPts val="0"/>
              </a:spcBef>
              <a:spcAft>
                <a:spcPts val="0"/>
              </a:spcAft>
              <a:buClr>
                <a:schemeClr val="dk2"/>
              </a:buClr>
              <a:buSzPts val="1000"/>
              <a:buFont typeface="Inter"/>
              <a:buChar char="●"/>
              <a:defRPr sz="1000"/>
            </a:lvl4pPr>
            <a:lvl5pPr indent="-292100" lvl="4" marL="2286000" algn="l">
              <a:lnSpc>
                <a:spcPct val="100000"/>
              </a:lnSpc>
              <a:spcBef>
                <a:spcPts val="0"/>
              </a:spcBef>
              <a:spcAft>
                <a:spcPts val="0"/>
              </a:spcAft>
              <a:buClr>
                <a:schemeClr val="dk2"/>
              </a:buClr>
              <a:buSzPts val="1000"/>
              <a:buFont typeface="Inter"/>
              <a:buChar char="○"/>
              <a:defRPr sz="1000"/>
            </a:lvl5pPr>
            <a:lvl6pPr indent="-292100" lvl="5" marL="2743200" algn="l">
              <a:lnSpc>
                <a:spcPct val="100000"/>
              </a:lnSpc>
              <a:spcBef>
                <a:spcPts val="0"/>
              </a:spcBef>
              <a:spcAft>
                <a:spcPts val="0"/>
              </a:spcAft>
              <a:buClr>
                <a:schemeClr val="dk2"/>
              </a:buClr>
              <a:buSzPts val="1000"/>
              <a:buFont typeface="Inter"/>
              <a:buChar char="■"/>
              <a:defRPr sz="1000"/>
            </a:lvl6pPr>
            <a:lvl7pPr indent="-292100" lvl="6" marL="3200400" algn="l">
              <a:lnSpc>
                <a:spcPct val="100000"/>
              </a:lnSpc>
              <a:spcBef>
                <a:spcPts val="0"/>
              </a:spcBef>
              <a:spcAft>
                <a:spcPts val="0"/>
              </a:spcAft>
              <a:buClr>
                <a:schemeClr val="dk2"/>
              </a:buClr>
              <a:buSzPts val="1000"/>
              <a:buFont typeface="Inter"/>
              <a:buChar char="●"/>
              <a:defRPr sz="1000"/>
            </a:lvl7pPr>
            <a:lvl8pPr indent="-292100" lvl="7" marL="3657600" algn="l">
              <a:lnSpc>
                <a:spcPct val="100000"/>
              </a:lnSpc>
              <a:spcBef>
                <a:spcPts val="0"/>
              </a:spcBef>
              <a:spcAft>
                <a:spcPts val="0"/>
              </a:spcAft>
              <a:buClr>
                <a:schemeClr val="dk2"/>
              </a:buClr>
              <a:buSzPts val="1000"/>
              <a:buFont typeface="Inter"/>
              <a:buChar char="○"/>
              <a:defRPr sz="1000"/>
            </a:lvl8pPr>
            <a:lvl9pPr indent="-292100" lvl="8" marL="4114800" algn="l">
              <a:lnSpc>
                <a:spcPct val="100000"/>
              </a:lnSpc>
              <a:spcBef>
                <a:spcPts val="0"/>
              </a:spcBef>
              <a:spcAft>
                <a:spcPts val="0"/>
              </a:spcAft>
              <a:buClr>
                <a:schemeClr val="dk2"/>
              </a:buClr>
              <a:buSzPts val="1000"/>
              <a:buFont typeface="Inter"/>
              <a:buChar char="■"/>
              <a:defRPr sz="1000"/>
            </a:lvl9pPr>
          </a:lstStyle>
          <a:p/>
        </p:txBody>
      </p:sp>
      <p:sp>
        <p:nvSpPr>
          <p:cNvPr id="55" name="Google Shape;55;p18"/>
          <p:cNvSpPr/>
          <p:nvPr/>
        </p:nvSpPr>
        <p:spPr>
          <a:xfrm>
            <a:off x="603475"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Inter"/>
                <a:ea typeface="Inter"/>
                <a:cs typeface="Inter"/>
                <a:sym typeface="Inter"/>
              </a:rPr>
              <a:t>Confidential</a:t>
            </a:r>
            <a:endParaRPr b="0" i="0" sz="700" u="none" cap="none" strike="noStrike">
              <a:solidFill>
                <a:schemeClr val="dk1"/>
              </a:solidFill>
              <a:latin typeface="Inter"/>
              <a:ea typeface="Inter"/>
              <a:cs typeface="Inter"/>
              <a:sym typeface="Inter"/>
            </a:endParaRPr>
          </a:p>
        </p:txBody>
      </p:sp>
      <p:sp>
        <p:nvSpPr>
          <p:cNvPr id="56" name="Google Shape;56;p18"/>
          <p:cNvSpPr txBox="1"/>
          <p:nvPr>
            <p:ph idx="5" type="sldNum"/>
          </p:nvPr>
        </p:nvSpPr>
        <p:spPr>
          <a:xfrm>
            <a:off x="420872" y="203200"/>
            <a:ext cx="428700" cy="3936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Inter Light"/>
                <a:ea typeface="Inter Light"/>
                <a:cs typeface="Inter Light"/>
                <a:sym typeface="Inter Light"/>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Inter Light"/>
                <a:ea typeface="Inter Light"/>
                <a:cs typeface="Inter Light"/>
                <a:sym typeface="Inter Light"/>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Inter Light"/>
                <a:ea typeface="Inter Light"/>
                <a:cs typeface="Inter Light"/>
                <a:sym typeface="Inter Light"/>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Inter Light"/>
                <a:ea typeface="Inter Light"/>
                <a:cs typeface="Inter Light"/>
                <a:sym typeface="Inter Light"/>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Inter Light"/>
                <a:ea typeface="Inter Light"/>
                <a:cs typeface="Inter Light"/>
                <a:sym typeface="Inter Light"/>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Inter Light"/>
                <a:ea typeface="Inter Light"/>
                <a:cs typeface="Inter Light"/>
                <a:sym typeface="Inter Light"/>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Inter Light"/>
                <a:ea typeface="Inter Light"/>
                <a:cs typeface="Inter Light"/>
                <a:sym typeface="Inter Light"/>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Inter Light"/>
                <a:ea typeface="Inter Light"/>
                <a:cs typeface="Inter Light"/>
                <a:sym typeface="Inter Light"/>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
        <p:nvSpPr>
          <p:cNvPr id="57" name="Google Shape;57;p18"/>
          <p:cNvSpPr/>
          <p:nvPr/>
        </p:nvSpPr>
        <p:spPr>
          <a:xfrm>
            <a:off x="1644650"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b="0" i="0" lang="en" sz="700" u="none" cap="none" strike="noStrike">
                <a:solidFill>
                  <a:schemeClr val="dk1"/>
                </a:solidFill>
                <a:latin typeface="Inter"/>
                <a:ea typeface="Inter"/>
                <a:cs typeface="Inter"/>
                <a:sym typeface="Inter"/>
              </a:rPr>
              <a:t>Copyright ©</a:t>
            </a:r>
            <a:endParaRPr b="0" i="0" sz="700" u="none" cap="none" strike="noStrike">
              <a:solidFill>
                <a:schemeClr val="dk1"/>
              </a:solidFill>
              <a:latin typeface="Inter"/>
              <a:ea typeface="Inter"/>
              <a:cs typeface="Inter"/>
              <a:sym typeface="Inte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etitive Advantage">
  <p:cSld name="ONE_COLUMN_TEXT">
    <p:bg>
      <p:bgPr>
        <a:solidFill>
          <a:schemeClr val="lt1"/>
        </a:solidFill>
      </p:bgPr>
    </p:bg>
    <p:spTree>
      <p:nvGrpSpPr>
        <p:cNvPr id="58" name="Shape 58"/>
        <p:cNvGrpSpPr/>
        <p:nvPr/>
      </p:nvGrpSpPr>
      <p:grpSpPr>
        <a:xfrm>
          <a:off x="0" y="0"/>
          <a:ext cx="0" cy="0"/>
          <a:chOff x="0" y="0"/>
          <a:chExt cx="0" cy="0"/>
        </a:xfrm>
      </p:grpSpPr>
      <p:sp>
        <p:nvSpPr>
          <p:cNvPr id="59" name="Google Shape;59;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cxnSp>
        <p:nvCxnSpPr>
          <p:cNvPr id="60" name="Google Shape;60;p19"/>
          <p:cNvCxnSpPr/>
          <p:nvPr/>
        </p:nvCxnSpPr>
        <p:spPr>
          <a:xfrm rot="10800000">
            <a:off x="560525" y="279400"/>
            <a:ext cx="149400" cy="0"/>
          </a:xfrm>
          <a:prstGeom prst="straightConnector1">
            <a:avLst/>
          </a:prstGeom>
          <a:noFill/>
          <a:ln cap="flat" cmpd="sng" w="9525">
            <a:solidFill>
              <a:schemeClr val="dk1"/>
            </a:solidFill>
            <a:prstDash val="solid"/>
            <a:round/>
            <a:headEnd len="sm" w="sm" type="none"/>
            <a:tailEnd len="sm" w="sm" type="none"/>
          </a:ln>
        </p:spPr>
      </p:cxnSp>
      <p:sp>
        <p:nvSpPr>
          <p:cNvPr id="61" name="Google Shape;61;p19"/>
          <p:cNvSpPr txBox="1"/>
          <p:nvPr>
            <p:ph type="title"/>
          </p:nvPr>
        </p:nvSpPr>
        <p:spPr>
          <a:xfrm>
            <a:off x="452575" y="596800"/>
            <a:ext cx="4418100" cy="2965500"/>
          </a:xfrm>
          <a:prstGeom prst="rect">
            <a:avLst/>
          </a:prstGeom>
          <a:noFill/>
          <a:ln>
            <a:noFill/>
          </a:ln>
        </p:spPr>
        <p:txBody>
          <a:bodyPr anchorCtr="0" anchor="t" bIns="91425" lIns="91425" spcFirstLastPara="1" rIns="91425" wrap="square" tIns="91425">
            <a:noAutofit/>
          </a:bodyPr>
          <a:lstStyle>
            <a:lvl1pPr lvl="0" algn="l">
              <a:lnSpc>
                <a:spcPct val="80000"/>
              </a:lnSpc>
              <a:spcBef>
                <a:spcPts val="0"/>
              </a:spcBef>
              <a:spcAft>
                <a:spcPts val="0"/>
              </a:spcAft>
              <a:buSzPts val="4200"/>
              <a:buFont typeface="Inter"/>
              <a:buNone/>
              <a:defRPr/>
            </a:lvl1pPr>
            <a:lvl2pPr lvl="1" algn="l">
              <a:lnSpc>
                <a:spcPct val="80000"/>
              </a:lnSpc>
              <a:spcBef>
                <a:spcPts val="0"/>
              </a:spcBef>
              <a:spcAft>
                <a:spcPts val="0"/>
              </a:spcAft>
              <a:buSzPts val="4800"/>
              <a:buFont typeface="Inter"/>
              <a:buNone/>
              <a:defRPr b="1" sz="4800"/>
            </a:lvl2pPr>
            <a:lvl3pPr lvl="2" algn="l">
              <a:lnSpc>
                <a:spcPct val="80000"/>
              </a:lnSpc>
              <a:spcBef>
                <a:spcPts val="0"/>
              </a:spcBef>
              <a:spcAft>
                <a:spcPts val="0"/>
              </a:spcAft>
              <a:buSzPts val="4800"/>
              <a:buFont typeface="Inter"/>
              <a:buNone/>
              <a:defRPr b="1" sz="4800"/>
            </a:lvl3pPr>
            <a:lvl4pPr lvl="3" algn="l">
              <a:lnSpc>
                <a:spcPct val="80000"/>
              </a:lnSpc>
              <a:spcBef>
                <a:spcPts val="0"/>
              </a:spcBef>
              <a:spcAft>
                <a:spcPts val="0"/>
              </a:spcAft>
              <a:buSzPts val="4800"/>
              <a:buFont typeface="Inter"/>
              <a:buNone/>
              <a:defRPr b="1" sz="4800"/>
            </a:lvl4pPr>
            <a:lvl5pPr lvl="4" algn="l">
              <a:lnSpc>
                <a:spcPct val="80000"/>
              </a:lnSpc>
              <a:spcBef>
                <a:spcPts val="0"/>
              </a:spcBef>
              <a:spcAft>
                <a:spcPts val="0"/>
              </a:spcAft>
              <a:buSzPts val="4800"/>
              <a:buFont typeface="Inter"/>
              <a:buNone/>
              <a:defRPr b="1" sz="4800"/>
            </a:lvl5pPr>
            <a:lvl6pPr lvl="5" algn="l">
              <a:lnSpc>
                <a:spcPct val="80000"/>
              </a:lnSpc>
              <a:spcBef>
                <a:spcPts val="0"/>
              </a:spcBef>
              <a:spcAft>
                <a:spcPts val="0"/>
              </a:spcAft>
              <a:buSzPts val="4800"/>
              <a:buFont typeface="Inter"/>
              <a:buNone/>
              <a:defRPr b="1" sz="4800"/>
            </a:lvl6pPr>
            <a:lvl7pPr lvl="6" algn="l">
              <a:lnSpc>
                <a:spcPct val="80000"/>
              </a:lnSpc>
              <a:spcBef>
                <a:spcPts val="0"/>
              </a:spcBef>
              <a:spcAft>
                <a:spcPts val="0"/>
              </a:spcAft>
              <a:buSzPts val="4800"/>
              <a:buFont typeface="Inter"/>
              <a:buNone/>
              <a:defRPr b="1" sz="4800"/>
            </a:lvl7pPr>
            <a:lvl8pPr lvl="7" algn="l">
              <a:lnSpc>
                <a:spcPct val="80000"/>
              </a:lnSpc>
              <a:spcBef>
                <a:spcPts val="0"/>
              </a:spcBef>
              <a:spcAft>
                <a:spcPts val="0"/>
              </a:spcAft>
              <a:buSzPts val="4800"/>
              <a:buFont typeface="Inter"/>
              <a:buNone/>
              <a:defRPr b="1" sz="4800"/>
            </a:lvl8pPr>
            <a:lvl9pPr lvl="8" algn="l">
              <a:lnSpc>
                <a:spcPct val="80000"/>
              </a:lnSpc>
              <a:spcBef>
                <a:spcPts val="0"/>
              </a:spcBef>
              <a:spcAft>
                <a:spcPts val="0"/>
              </a:spcAft>
              <a:buSzPts val="4800"/>
              <a:buFont typeface="Inter"/>
              <a:buNone/>
              <a:defRPr b="1" sz="4800"/>
            </a:lvl9pPr>
          </a:lstStyle>
          <a:p/>
        </p:txBody>
      </p:sp>
      <p:sp>
        <p:nvSpPr>
          <p:cNvPr id="62" name="Google Shape;62;p19"/>
          <p:cNvSpPr/>
          <p:nvPr>
            <p:ph idx="2" type="pic"/>
          </p:nvPr>
        </p:nvSpPr>
        <p:spPr>
          <a:xfrm>
            <a:off x="5039775" y="196800"/>
            <a:ext cx="3905400" cy="4749900"/>
          </a:xfrm>
          <a:prstGeom prst="roundRect">
            <a:avLst>
              <a:gd fmla="val 2053" name="adj"/>
            </a:avLst>
          </a:prstGeom>
          <a:noFill/>
          <a:ln>
            <a:noFill/>
          </a:ln>
        </p:spPr>
      </p:sp>
      <p:sp>
        <p:nvSpPr>
          <p:cNvPr id="63" name="Google Shape;63;p19"/>
          <p:cNvSpPr txBox="1"/>
          <p:nvPr>
            <p:ph idx="1" type="body"/>
          </p:nvPr>
        </p:nvSpPr>
        <p:spPr>
          <a:xfrm>
            <a:off x="452575" y="1966775"/>
            <a:ext cx="3212700" cy="20802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SzPts val="1200"/>
              <a:buFont typeface="Inter"/>
              <a:buChar char="●"/>
              <a:defRPr/>
            </a:lvl1pPr>
            <a:lvl2pPr indent="-304800" lvl="1" marL="914400" algn="l">
              <a:lnSpc>
                <a:spcPct val="100000"/>
              </a:lnSpc>
              <a:spcBef>
                <a:spcPts val="0"/>
              </a:spcBef>
              <a:spcAft>
                <a:spcPts val="0"/>
              </a:spcAft>
              <a:buSzPts val="1200"/>
              <a:buFont typeface="Inter"/>
              <a:buChar char="○"/>
              <a:defRPr/>
            </a:lvl2pPr>
            <a:lvl3pPr indent="-304800" lvl="2" marL="1371600" algn="l">
              <a:lnSpc>
                <a:spcPct val="100000"/>
              </a:lnSpc>
              <a:spcBef>
                <a:spcPts val="0"/>
              </a:spcBef>
              <a:spcAft>
                <a:spcPts val="0"/>
              </a:spcAft>
              <a:buSzPts val="1200"/>
              <a:buFont typeface="Inter"/>
              <a:buChar char="■"/>
              <a:defRPr/>
            </a:lvl3pPr>
            <a:lvl4pPr indent="-304800" lvl="3" marL="1828800" algn="l">
              <a:lnSpc>
                <a:spcPct val="100000"/>
              </a:lnSpc>
              <a:spcBef>
                <a:spcPts val="0"/>
              </a:spcBef>
              <a:spcAft>
                <a:spcPts val="0"/>
              </a:spcAft>
              <a:buSzPts val="1200"/>
              <a:buFont typeface="Inter"/>
              <a:buChar char="●"/>
              <a:defRPr/>
            </a:lvl4pPr>
            <a:lvl5pPr indent="-304800" lvl="4" marL="2286000" algn="l">
              <a:lnSpc>
                <a:spcPct val="100000"/>
              </a:lnSpc>
              <a:spcBef>
                <a:spcPts val="0"/>
              </a:spcBef>
              <a:spcAft>
                <a:spcPts val="0"/>
              </a:spcAft>
              <a:buSzPts val="1200"/>
              <a:buFont typeface="Inter"/>
              <a:buChar char="○"/>
              <a:defRPr/>
            </a:lvl5pPr>
            <a:lvl6pPr indent="-304800" lvl="5" marL="2743200" algn="l">
              <a:lnSpc>
                <a:spcPct val="100000"/>
              </a:lnSpc>
              <a:spcBef>
                <a:spcPts val="0"/>
              </a:spcBef>
              <a:spcAft>
                <a:spcPts val="0"/>
              </a:spcAft>
              <a:buSzPts val="1200"/>
              <a:buFont typeface="Inter"/>
              <a:buChar char="■"/>
              <a:defRPr/>
            </a:lvl6pPr>
            <a:lvl7pPr indent="-304800" lvl="6" marL="3200400" algn="l">
              <a:lnSpc>
                <a:spcPct val="100000"/>
              </a:lnSpc>
              <a:spcBef>
                <a:spcPts val="0"/>
              </a:spcBef>
              <a:spcAft>
                <a:spcPts val="0"/>
              </a:spcAft>
              <a:buSzPts val="1200"/>
              <a:buFont typeface="Inter"/>
              <a:buChar char="●"/>
              <a:defRPr/>
            </a:lvl7pPr>
            <a:lvl8pPr indent="-304800" lvl="7" marL="3657600" algn="l">
              <a:lnSpc>
                <a:spcPct val="100000"/>
              </a:lnSpc>
              <a:spcBef>
                <a:spcPts val="0"/>
              </a:spcBef>
              <a:spcAft>
                <a:spcPts val="0"/>
              </a:spcAft>
              <a:buSzPts val="1200"/>
              <a:buFont typeface="Inter"/>
              <a:buChar char="○"/>
              <a:defRPr/>
            </a:lvl8pPr>
            <a:lvl9pPr indent="-304800" lvl="8" marL="4114800" algn="l">
              <a:lnSpc>
                <a:spcPct val="100000"/>
              </a:lnSpc>
              <a:spcBef>
                <a:spcPts val="0"/>
              </a:spcBef>
              <a:spcAft>
                <a:spcPts val="0"/>
              </a:spcAft>
              <a:buSzPts val="1200"/>
              <a:buFont typeface="Inter"/>
              <a:buChar char="■"/>
              <a:defRPr/>
            </a:lvl9pPr>
          </a:lstStyle>
          <a:p/>
        </p:txBody>
      </p:sp>
      <p:sp>
        <p:nvSpPr>
          <p:cNvPr id="64" name="Google Shape;64;p19"/>
          <p:cNvSpPr/>
          <p:nvPr/>
        </p:nvSpPr>
        <p:spPr>
          <a:xfrm>
            <a:off x="603475"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Inter"/>
                <a:ea typeface="Inter"/>
                <a:cs typeface="Inter"/>
                <a:sym typeface="Inter"/>
              </a:rPr>
              <a:t>Confidential</a:t>
            </a:r>
            <a:endParaRPr b="0" i="0" sz="700" u="none" cap="none" strike="noStrike">
              <a:solidFill>
                <a:schemeClr val="dk1"/>
              </a:solidFill>
              <a:latin typeface="Inter"/>
              <a:ea typeface="Inter"/>
              <a:cs typeface="Inter"/>
              <a:sym typeface="Inter"/>
            </a:endParaRPr>
          </a:p>
        </p:txBody>
      </p:sp>
      <p:sp>
        <p:nvSpPr>
          <p:cNvPr id="65" name="Google Shape;65;p19"/>
          <p:cNvSpPr txBox="1"/>
          <p:nvPr>
            <p:ph idx="3" type="sldNum"/>
          </p:nvPr>
        </p:nvSpPr>
        <p:spPr>
          <a:xfrm>
            <a:off x="420872" y="203200"/>
            <a:ext cx="428700" cy="3936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Inter Light"/>
                <a:ea typeface="Inter Light"/>
                <a:cs typeface="Inter Light"/>
                <a:sym typeface="Inter Light"/>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Inter Light"/>
                <a:ea typeface="Inter Light"/>
                <a:cs typeface="Inter Light"/>
                <a:sym typeface="Inter Light"/>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Inter Light"/>
                <a:ea typeface="Inter Light"/>
                <a:cs typeface="Inter Light"/>
                <a:sym typeface="Inter Light"/>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Inter Light"/>
                <a:ea typeface="Inter Light"/>
                <a:cs typeface="Inter Light"/>
                <a:sym typeface="Inter Light"/>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Inter Light"/>
                <a:ea typeface="Inter Light"/>
                <a:cs typeface="Inter Light"/>
                <a:sym typeface="Inter Light"/>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Inter Light"/>
                <a:ea typeface="Inter Light"/>
                <a:cs typeface="Inter Light"/>
                <a:sym typeface="Inter Light"/>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Inter Light"/>
                <a:ea typeface="Inter Light"/>
                <a:cs typeface="Inter Light"/>
                <a:sym typeface="Inter Light"/>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Inter Light"/>
                <a:ea typeface="Inter Light"/>
                <a:cs typeface="Inter Light"/>
                <a:sym typeface="Inter Light"/>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
        <p:nvSpPr>
          <p:cNvPr id="66" name="Google Shape;66;p19"/>
          <p:cNvSpPr/>
          <p:nvPr/>
        </p:nvSpPr>
        <p:spPr>
          <a:xfrm>
            <a:off x="1644650"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b="0" i="0" lang="en" sz="700" u="none" cap="none" strike="noStrike">
                <a:solidFill>
                  <a:schemeClr val="dk1"/>
                </a:solidFill>
                <a:latin typeface="Inter"/>
                <a:ea typeface="Inter"/>
                <a:cs typeface="Inter"/>
                <a:sym typeface="Inter"/>
              </a:rPr>
              <a:t>Copyright ©</a:t>
            </a:r>
            <a:endParaRPr b="0" i="0" sz="700" u="none" cap="none" strike="noStrike">
              <a:solidFill>
                <a:schemeClr val="dk1"/>
              </a:solidFill>
              <a:latin typeface="Inter"/>
              <a:ea typeface="Inter"/>
              <a:cs typeface="Inter"/>
              <a:sym typeface="Inte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et the Team">
  <p:cSld name="MAIN_POINT">
    <p:bg>
      <p:bgPr>
        <a:solidFill>
          <a:schemeClr val="dk1"/>
        </a:solidFill>
      </p:bgPr>
    </p:bg>
    <p:spTree>
      <p:nvGrpSpPr>
        <p:cNvPr id="67" name="Shape 67"/>
        <p:cNvGrpSpPr/>
        <p:nvPr/>
      </p:nvGrpSpPr>
      <p:grpSpPr>
        <a:xfrm>
          <a:off x="0" y="0"/>
          <a:ext cx="0" cy="0"/>
          <a:chOff x="0" y="0"/>
          <a:chExt cx="0" cy="0"/>
        </a:xfrm>
      </p:grpSpPr>
      <p:sp>
        <p:nvSpPr>
          <p:cNvPr id="68" name="Google Shape;68;p20"/>
          <p:cNvSpPr/>
          <p:nvPr>
            <p:ph idx="2" type="pic"/>
          </p:nvPr>
        </p:nvSpPr>
        <p:spPr>
          <a:xfrm>
            <a:off x="566350" y="1569300"/>
            <a:ext cx="1466400" cy="1570200"/>
          </a:xfrm>
          <a:prstGeom prst="roundRect">
            <a:avLst>
              <a:gd fmla="val 6320" name="adj"/>
            </a:avLst>
          </a:prstGeom>
          <a:noFill/>
          <a:ln>
            <a:noFill/>
          </a:ln>
        </p:spPr>
      </p:sp>
      <p:sp>
        <p:nvSpPr>
          <p:cNvPr id="69" name="Google Shape;69;p20"/>
          <p:cNvSpPr/>
          <p:nvPr>
            <p:ph idx="3" type="pic"/>
          </p:nvPr>
        </p:nvSpPr>
        <p:spPr>
          <a:xfrm>
            <a:off x="2588275" y="1569300"/>
            <a:ext cx="1466400" cy="1570200"/>
          </a:xfrm>
          <a:prstGeom prst="roundRect">
            <a:avLst>
              <a:gd fmla="val 6320" name="adj"/>
            </a:avLst>
          </a:prstGeom>
          <a:noFill/>
          <a:ln>
            <a:noFill/>
          </a:ln>
        </p:spPr>
      </p:sp>
      <p:sp>
        <p:nvSpPr>
          <p:cNvPr id="70" name="Google Shape;70;p20"/>
          <p:cNvSpPr/>
          <p:nvPr>
            <p:ph idx="4" type="pic"/>
          </p:nvPr>
        </p:nvSpPr>
        <p:spPr>
          <a:xfrm>
            <a:off x="4613113" y="1569300"/>
            <a:ext cx="1466400" cy="1570200"/>
          </a:xfrm>
          <a:prstGeom prst="roundRect">
            <a:avLst>
              <a:gd fmla="val 6320" name="adj"/>
            </a:avLst>
          </a:prstGeom>
          <a:noFill/>
          <a:ln>
            <a:noFill/>
          </a:ln>
        </p:spPr>
      </p:sp>
      <p:sp>
        <p:nvSpPr>
          <p:cNvPr id="71" name="Google Shape;71;p20"/>
          <p:cNvSpPr/>
          <p:nvPr>
            <p:ph idx="5" type="pic"/>
          </p:nvPr>
        </p:nvSpPr>
        <p:spPr>
          <a:xfrm>
            <a:off x="6637950" y="1569300"/>
            <a:ext cx="1466400" cy="1570200"/>
          </a:xfrm>
          <a:prstGeom prst="roundRect">
            <a:avLst>
              <a:gd fmla="val 6320" name="adj"/>
            </a:avLst>
          </a:prstGeom>
          <a:noFill/>
          <a:ln>
            <a:noFill/>
          </a:ln>
        </p:spPr>
      </p:sp>
      <p:cxnSp>
        <p:nvCxnSpPr>
          <p:cNvPr id="72" name="Google Shape;72;p20"/>
          <p:cNvCxnSpPr/>
          <p:nvPr/>
        </p:nvCxnSpPr>
        <p:spPr>
          <a:xfrm rot="10800000">
            <a:off x="560525" y="279400"/>
            <a:ext cx="149400" cy="0"/>
          </a:xfrm>
          <a:prstGeom prst="straightConnector1">
            <a:avLst/>
          </a:prstGeom>
          <a:noFill/>
          <a:ln cap="flat" cmpd="sng" w="9525">
            <a:solidFill>
              <a:schemeClr val="lt2"/>
            </a:solidFill>
            <a:prstDash val="solid"/>
            <a:round/>
            <a:headEnd len="sm" w="sm" type="none"/>
            <a:tailEnd len="sm" w="sm" type="none"/>
          </a:ln>
        </p:spPr>
      </p:cxnSp>
      <p:sp>
        <p:nvSpPr>
          <p:cNvPr id="73" name="Google Shape;73;p20"/>
          <p:cNvSpPr txBox="1"/>
          <p:nvPr>
            <p:ph type="title"/>
          </p:nvPr>
        </p:nvSpPr>
        <p:spPr>
          <a:xfrm>
            <a:off x="450850" y="596800"/>
            <a:ext cx="6767700" cy="1828800"/>
          </a:xfrm>
          <a:prstGeom prst="rect">
            <a:avLst/>
          </a:prstGeom>
          <a:noFill/>
          <a:ln>
            <a:noFill/>
          </a:ln>
        </p:spPr>
        <p:txBody>
          <a:bodyPr anchorCtr="0" anchor="t" bIns="91425" lIns="91425" spcFirstLastPara="1" rIns="91425" wrap="square" tIns="91425">
            <a:noAutofit/>
          </a:bodyPr>
          <a:lstStyle>
            <a:lvl1pPr lvl="0" algn="l">
              <a:lnSpc>
                <a:spcPct val="80000"/>
              </a:lnSpc>
              <a:spcBef>
                <a:spcPts val="0"/>
              </a:spcBef>
              <a:spcAft>
                <a:spcPts val="0"/>
              </a:spcAft>
              <a:buClr>
                <a:schemeClr val="lt1"/>
              </a:buClr>
              <a:buSzPts val="4200"/>
              <a:buFont typeface="Inter"/>
              <a:buNone/>
              <a:defRPr>
                <a:solidFill>
                  <a:schemeClr val="lt1"/>
                </a:solidFill>
              </a:defRPr>
            </a:lvl1pPr>
            <a:lvl2pPr lvl="1" algn="l">
              <a:lnSpc>
                <a:spcPct val="80000"/>
              </a:lnSpc>
              <a:spcBef>
                <a:spcPts val="0"/>
              </a:spcBef>
              <a:spcAft>
                <a:spcPts val="0"/>
              </a:spcAft>
              <a:buClr>
                <a:schemeClr val="lt1"/>
              </a:buClr>
              <a:buSzPts val="4800"/>
              <a:buNone/>
              <a:defRPr sz="4800">
                <a:solidFill>
                  <a:schemeClr val="lt1"/>
                </a:solidFill>
              </a:defRPr>
            </a:lvl2pPr>
            <a:lvl3pPr lvl="2" algn="l">
              <a:lnSpc>
                <a:spcPct val="80000"/>
              </a:lnSpc>
              <a:spcBef>
                <a:spcPts val="0"/>
              </a:spcBef>
              <a:spcAft>
                <a:spcPts val="0"/>
              </a:spcAft>
              <a:buClr>
                <a:schemeClr val="lt1"/>
              </a:buClr>
              <a:buSzPts val="4800"/>
              <a:buNone/>
              <a:defRPr sz="4800">
                <a:solidFill>
                  <a:schemeClr val="lt1"/>
                </a:solidFill>
              </a:defRPr>
            </a:lvl3pPr>
            <a:lvl4pPr lvl="3" algn="l">
              <a:lnSpc>
                <a:spcPct val="80000"/>
              </a:lnSpc>
              <a:spcBef>
                <a:spcPts val="0"/>
              </a:spcBef>
              <a:spcAft>
                <a:spcPts val="0"/>
              </a:spcAft>
              <a:buClr>
                <a:schemeClr val="lt1"/>
              </a:buClr>
              <a:buSzPts val="4800"/>
              <a:buNone/>
              <a:defRPr sz="4800">
                <a:solidFill>
                  <a:schemeClr val="lt1"/>
                </a:solidFill>
              </a:defRPr>
            </a:lvl4pPr>
            <a:lvl5pPr lvl="4" algn="l">
              <a:lnSpc>
                <a:spcPct val="80000"/>
              </a:lnSpc>
              <a:spcBef>
                <a:spcPts val="0"/>
              </a:spcBef>
              <a:spcAft>
                <a:spcPts val="0"/>
              </a:spcAft>
              <a:buClr>
                <a:schemeClr val="lt1"/>
              </a:buClr>
              <a:buSzPts val="4800"/>
              <a:buNone/>
              <a:defRPr sz="4800">
                <a:solidFill>
                  <a:schemeClr val="lt1"/>
                </a:solidFill>
              </a:defRPr>
            </a:lvl5pPr>
            <a:lvl6pPr lvl="5" algn="l">
              <a:lnSpc>
                <a:spcPct val="80000"/>
              </a:lnSpc>
              <a:spcBef>
                <a:spcPts val="0"/>
              </a:spcBef>
              <a:spcAft>
                <a:spcPts val="0"/>
              </a:spcAft>
              <a:buClr>
                <a:schemeClr val="lt1"/>
              </a:buClr>
              <a:buSzPts val="4800"/>
              <a:buNone/>
              <a:defRPr sz="4800">
                <a:solidFill>
                  <a:schemeClr val="lt1"/>
                </a:solidFill>
              </a:defRPr>
            </a:lvl6pPr>
            <a:lvl7pPr lvl="6" algn="l">
              <a:lnSpc>
                <a:spcPct val="80000"/>
              </a:lnSpc>
              <a:spcBef>
                <a:spcPts val="0"/>
              </a:spcBef>
              <a:spcAft>
                <a:spcPts val="0"/>
              </a:spcAft>
              <a:buClr>
                <a:schemeClr val="lt1"/>
              </a:buClr>
              <a:buSzPts val="4800"/>
              <a:buNone/>
              <a:defRPr sz="4800">
                <a:solidFill>
                  <a:schemeClr val="lt1"/>
                </a:solidFill>
              </a:defRPr>
            </a:lvl7pPr>
            <a:lvl8pPr lvl="7" algn="l">
              <a:lnSpc>
                <a:spcPct val="80000"/>
              </a:lnSpc>
              <a:spcBef>
                <a:spcPts val="0"/>
              </a:spcBef>
              <a:spcAft>
                <a:spcPts val="0"/>
              </a:spcAft>
              <a:buClr>
                <a:schemeClr val="lt1"/>
              </a:buClr>
              <a:buSzPts val="4800"/>
              <a:buNone/>
              <a:defRPr sz="4800">
                <a:solidFill>
                  <a:schemeClr val="lt1"/>
                </a:solidFill>
              </a:defRPr>
            </a:lvl8pPr>
            <a:lvl9pPr lvl="8" algn="l">
              <a:lnSpc>
                <a:spcPct val="80000"/>
              </a:lnSpc>
              <a:spcBef>
                <a:spcPts val="0"/>
              </a:spcBef>
              <a:spcAft>
                <a:spcPts val="0"/>
              </a:spcAft>
              <a:buClr>
                <a:schemeClr val="lt1"/>
              </a:buClr>
              <a:buSzPts val="4800"/>
              <a:buNone/>
              <a:defRPr sz="4800">
                <a:solidFill>
                  <a:schemeClr val="lt1"/>
                </a:solidFill>
              </a:defRPr>
            </a:lvl9pPr>
          </a:lstStyle>
          <a:p/>
        </p:txBody>
      </p:sp>
      <p:sp>
        <p:nvSpPr>
          <p:cNvPr id="74" name="Google Shape;74;p20"/>
          <p:cNvSpPr txBox="1"/>
          <p:nvPr>
            <p:ph idx="1" type="subTitle"/>
          </p:nvPr>
        </p:nvSpPr>
        <p:spPr>
          <a:xfrm>
            <a:off x="566350" y="3190975"/>
            <a:ext cx="1466400" cy="772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Font typeface="Inter SemiBold"/>
              <a:buNone/>
              <a:defRPr sz="1600">
                <a:solidFill>
                  <a:schemeClr val="lt1"/>
                </a:solidFill>
              </a:defRPr>
            </a:lvl1pPr>
            <a:lvl2pPr lvl="1" algn="ctr">
              <a:lnSpc>
                <a:spcPct val="100000"/>
              </a:lnSpc>
              <a:spcBef>
                <a:spcPts val="0"/>
              </a:spcBef>
              <a:spcAft>
                <a:spcPts val="0"/>
              </a:spcAft>
              <a:buClr>
                <a:schemeClr val="lt1"/>
              </a:buClr>
              <a:buSzPts val="1600"/>
              <a:buFont typeface="Inter SemiBold"/>
              <a:buNone/>
              <a:defRPr sz="1600">
                <a:solidFill>
                  <a:schemeClr val="lt1"/>
                </a:solidFill>
              </a:defRPr>
            </a:lvl2pPr>
            <a:lvl3pPr lvl="2" algn="ctr">
              <a:lnSpc>
                <a:spcPct val="100000"/>
              </a:lnSpc>
              <a:spcBef>
                <a:spcPts val="0"/>
              </a:spcBef>
              <a:spcAft>
                <a:spcPts val="0"/>
              </a:spcAft>
              <a:buClr>
                <a:schemeClr val="lt1"/>
              </a:buClr>
              <a:buSzPts val="1600"/>
              <a:buFont typeface="Inter SemiBold"/>
              <a:buNone/>
              <a:defRPr sz="1600">
                <a:solidFill>
                  <a:schemeClr val="lt1"/>
                </a:solidFill>
              </a:defRPr>
            </a:lvl3pPr>
            <a:lvl4pPr lvl="3" algn="ctr">
              <a:lnSpc>
                <a:spcPct val="100000"/>
              </a:lnSpc>
              <a:spcBef>
                <a:spcPts val="0"/>
              </a:spcBef>
              <a:spcAft>
                <a:spcPts val="0"/>
              </a:spcAft>
              <a:buClr>
                <a:schemeClr val="lt1"/>
              </a:buClr>
              <a:buSzPts val="1600"/>
              <a:buFont typeface="Inter SemiBold"/>
              <a:buNone/>
              <a:defRPr sz="1600">
                <a:solidFill>
                  <a:schemeClr val="lt1"/>
                </a:solidFill>
              </a:defRPr>
            </a:lvl4pPr>
            <a:lvl5pPr lvl="4" algn="ctr">
              <a:lnSpc>
                <a:spcPct val="100000"/>
              </a:lnSpc>
              <a:spcBef>
                <a:spcPts val="0"/>
              </a:spcBef>
              <a:spcAft>
                <a:spcPts val="0"/>
              </a:spcAft>
              <a:buClr>
                <a:schemeClr val="lt1"/>
              </a:buClr>
              <a:buSzPts val="1600"/>
              <a:buFont typeface="Inter SemiBold"/>
              <a:buNone/>
              <a:defRPr sz="1600">
                <a:solidFill>
                  <a:schemeClr val="lt1"/>
                </a:solidFill>
              </a:defRPr>
            </a:lvl5pPr>
            <a:lvl6pPr lvl="5" algn="ctr">
              <a:lnSpc>
                <a:spcPct val="100000"/>
              </a:lnSpc>
              <a:spcBef>
                <a:spcPts val="0"/>
              </a:spcBef>
              <a:spcAft>
                <a:spcPts val="0"/>
              </a:spcAft>
              <a:buClr>
                <a:schemeClr val="lt1"/>
              </a:buClr>
              <a:buSzPts val="1600"/>
              <a:buFont typeface="Inter SemiBold"/>
              <a:buNone/>
              <a:defRPr sz="1600">
                <a:solidFill>
                  <a:schemeClr val="lt1"/>
                </a:solidFill>
              </a:defRPr>
            </a:lvl6pPr>
            <a:lvl7pPr lvl="6" algn="ctr">
              <a:lnSpc>
                <a:spcPct val="100000"/>
              </a:lnSpc>
              <a:spcBef>
                <a:spcPts val="0"/>
              </a:spcBef>
              <a:spcAft>
                <a:spcPts val="0"/>
              </a:spcAft>
              <a:buClr>
                <a:schemeClr val="lt1"/>
              </a:buClr>
              <a:buSzPts val="1600"/>
              <a:buFont typeface="Inter SemiBold"/>
              <a:buNone/>
              <a:defRPr sz="1600">
                <a:solidFill>
                  <a:schemeClr val="lt1"/>
                </a:solidFill>
              </a:defRPr>
            </a:lvl7pPr>
            <a:lvl8pPr lvl="7" algn="ctr">
              <a:lnSpc>
                <a:spcPct val="100000"/>
              </a:lnSpc>
              <a:spcBef>
                <a:spcPts val="0"/>
              </a:spcBef>
              <a:spcAft>
                <a:spcPts val="0"/>
              </a:spcAft>
              <a:buClr>
                <a:schemeClr val="lt1"/>
              </a:buClr>
              <a:buSzPts val="1600"/>
              <a:buFont typeface="Inter SemiBold"/>
              <a:buNone/>
              <a:defRPr sz="1600">
                <a:solidFill>
                  <a:schemeClr val="lt1"/>
                </a:solidFill>
              </a:defRPr>
            </a:lvl8pPr>
            <a:lvl9pPr lvl="8" algn="ctr">
              <a:lnSpc>
                <a:spcPct val="100000"/>
              </a:lnSpc>
              <a:spcBef>
                <a:spcPts val="0"/>
              </a:spcBef>
              <a:spcAft>
                <a:spcPts val="0"/>
              </a:spcAft>
              <a:buClr>
                <a:schemeClr val="lt1"/>
              </a:buClr>
              <a:buSzPts val="1600"/>
              <a:buFont typeface="Inter SemiBold"/>
              <a:buNone/>
              <a:defRPr sz="1600">
                <a:solidFill>
                  <a:schemeClr val="lt1"/>
                </a:solidFill>
              </a:defRPr>
            </a:lvl9pPr>
          </a:lstStyle>
          <a:p/>
        </p:txBody>
      </p:sp>
      <p:sp>
        <p:nvSpPr>
          <p:cNvPr id="75" name="Google Shape;75;p20"/>
          <p:cNvSpPr txBox="1"/>
          <p:nvPr>
            <p:ph idx="6" type="subTitle"/>
          </p:nvPr>
        </p:nvSpPr>
        <p:spPr>
          <a:xfrm>
            <a:off x="2588275" y="3190975"/>
            <a:ext cx="1466400" cy="772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Font typeface="Inter SemiBold"/>
              <a:buNone/>
              <a:defRPr sz="1600">
                <a:solidFill>
                  <a:schemeClr val="lt1"/>
                </a:solidFill>
              </a:defRPr>
            </a:lvl1pPr>
            <a:lvl2pPr lvl="1" algn="ctr">
              <a:lnSpc>
                <a:spcPct val="100000"/>
              </a:lnSpc>
              <a:spcBef>
                <a:spcPts val="0"/>
              </a:spcBef>
              <a:spcAft>
                <a:spcPts val="0"/>
              </a:spcAft>
              <a:buClr>
                <a:schemeClr val="lt1"/>
              </a:buClr>
              <a:buSzPts val="1600"/>
              <a:buFont typeface="Inter SemiBold"/>
              <a:buNone/>
              <a:defRPr sz="1600">
                <a:solidFill>
                  <a:schemeClr val="lt1"/>
                </a:solidFill>
              </a:defRPr>
            </a:lvl2pPr>
            <a:lvl3pPr lvl="2" algn="ctr">
              <a:lnSpc>
                <a:spcPct val="100000"/>
              </a:lnSpc>
              <a:spcBef>
                <a:spcPts val="0"/>
              </a:spcBef>
              <a:spcAft>
                <a:spcPts val="0"/>
              </a:spcAft>
              <a:buClr>
                <a:schemeClr val="lt1"/>
              </a:buClr>
              <a:buSzPts val="1600"/>
              <a:buFont typeface="Inter SemiBold"/>
              <a:buNone/>
              <a:defRPr sz="1600">
                <a:solidFill>
                  <a:schemeClr val="lt1"/>
                </a:solidFill>
              </a:defRPr>
            </a:lvl3pPr>
            <a:lvl4pPr lvl="3" algn="ctr">
              <a:lnSpc>
                <a:spcPct val="100000"/>
              </a:lnSpc>
              <a:spcBef>
                <a:spcPts val="0"/>
              </a:spcBef>
              <a:spcAft>
                <a:spcPts val="0"/>
              </a:spcAft>
              <a:buClr>
                <a:schemeClr val="lt1"/>
              </a:buClr>
              <a:buSzPts val="1600"/>
              <a:buFont typeface="Inter SemiBold"/>
              <a:buNone/>
              <a:defRPr sz="1600">
                <a:solidFill>
                  <a:schemeClr val="lt1"/>
                </a:solidFill>
              </a:defRPr>
            </a:lvl4pPr>
            <a:lvl5pPr lvl="4" algn="ctr">
              <a:lnSpc>
                <a:spcPct val="100000"/>
              </a:lnSpc>
              <a:spcBef>
                <a:spcPts val="0"/>
              </a:spcBef>
              <a:spcAft>
                <a:spcPts val="0"/>
              </a:spcAft>
              <a:buClr>
                <a:schemeClr val="lt1"/>
              </a:buClr>
              <a:buSzPts val="1600"/>
              <a:buFont typeface="Inter SemiBold"/>
              <a:buNone/>
              <a:defRPr sz="1600">
                <a:solidFill>
                  <a:schemeClr val="lt1"/>
                </a:solidFill>
              </a:defRPr>
            </a:lvl5pPr>
            <a:lvl6pPr lvl="5" algn="ctr">
              <a:lnSpc>
                <a:spcPct val="100000"/>
              </a:lnSpc>
              <a:spcBef>
                <a:spcPts val="0"/>
              </a:spcBef>
              <a:spcAft>
                <a:spcPts val="0"/>
              </a:spcAft>
              <a:buClr>
                <a:schemeClr val="lt1"/>
              </a:buClr>
              <a:buSzPts val="1600"/>
              <a:buFont typeface="Inter SemiBold"/>
              <a:buNone/>
              <a:defRPr sz="1600">
                <a:solidFill>
                  <a:schemeClr val="lt1"/>
                </a:solidFill>
              </a:defRPr>
            </a:lvl6pPr>
            <a:lvl7pPr lvl="6" algn="ctr">
              <a:lnSpc>
                <a:spcPct val="100000"/>
              </a:lnSpc>
              <a:spcBef>
                <a:spcPts val="0"/>
              </a:spcBef>
              <a:spcAft>
                <a:spcPts val="0"/>
              </a:spcAft>
              <a:buClr>
                <a:schemeClr val="lt1"/>
              </a:buClr>
              <a:buSzPts val="1600"/>
              <a:buFont typeface="Inter SemiBold"/>
              <a:buNone/>
              <a:defRPr sz="1600">
                <a:solidFill>
                  <a:schemeClr val="lt1"/>
                </a:solidFill>
              </a:defRPr>
            </a:lvl7pPr>
            <a:lvl8pPr lvl="7" algn="ctr">
              <a:lnSpc>
                <a:spcPct val="100000"/>
              </a:lnSpc>
              <a:spcBef>
                <a:spcPts val="0"/>
              </a:spcBef>
              <a:spcAft>
                <a:spcPts val="0"/>
              </a:spcAft>
              <a:buClr>
                <a:schemeClr val="lt1"/>
              </a:buClr>
              <a:buSzPts val="1600"/>
              <a:buFont typeface="Inter SemiBold"/>
              <a:buNone/>
              <a:defRPr sz="1600">
                <a:solidFill>
                  <a:schemeClr val="lt1"/>
                </a:solidFill>
              </a:defRPr>
            </a:lvl8pPr>
            <a:lvl9pPr lvl="8" algn="ctr">
              <a:lnSpc>
                <a:spcPct val="100000"/>
              </a:lnSpc>
              <a:spcBef>
                <a:spcPts val="0"/>
              </a:spcBef>
              <a:spcAft>
                <a:spcPts val="0"/>
              </a:spcAft>
              <a:buClr>
                <a:schemeClr val="lt1"/>
              </a:buClr>
              <a:buSzPts val="1600"/>
              <a:buFont typeface="Inter SemiBold"/>
              <a:buNone/>
              <a:defRPr sz="1600">
                <a:solidFill>
                  <a:schemeClr val="lt1"/>
                </a:solidFill>
              </a:defRPr>
            </a:lvl9pPr>
          </a:lstStyle>
          <a:p/>
        </p:txBody>
      </p:sp>
      <p:sp>
        <p:nvSpPr>
          <p:cNvPr id="76" name="Google Shape;76;p20"/>
          <p:cNvSpPr txBox="1"/>
          <p:nvPr>
            <p:ph idx="7" type="subTitle"/>
          </p:nvPr>
        </p:nvSpPr>
        <p:spPr>
          <a:xfrm>
            <a:off x="4613113" y="3190975"/>
            <a:ext cx="1466400" cy="772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Font typeface="Inter SemiBold"/>
              <a:buNone/>
              <a:defRPr sz="1600">
                <a:solidFill>
                  <a:schemeClr val="lt1"/>
                </a:solidFill>
              </a:defRPr>
            </a:lvl1pPr>
            <a:lvl2pPr lvl="1" algn="ctr">
              <a:lnSpc>
                <a:spcPct val="100000"/>
              </a:lnSpc>
              <a:spcBef>
                <a:spcPts val="0"/>
              </a:spcBef>
              <a:spcAft>
                <a:spcPts val="0"/>
              </a:spcAft>
              <a:buClr>
                <a:schemeClr val="lt1"/>
              </a:buClr>
              <a:buSzPts val="1600"/>
              <a:buFont typeface="Inter SemiBold"/>
              <a:buNone/>
              <a:defRPr sz="1600">
                <a:solidFill>
                  <a:schemeClr val="lt1"/>
                </a:solidFill>
              </a:defRPr>
            </a:lvl2pPr>
            <a:lvl3pPr lvl="2" algn="ctr">
              <a:lnSpc>
                <a:spcPct val="100000"/>
              </a:lnSpc>
              <a:spcBef>
                <a:spcPts val="0"/>
              </a:spcBef>
              <a:spcAft>
                <a:spcPts val="0"/>
              </a:spcAft>
              <a:buClr>
                <a:schemeClr val="lt1"/>
              </a:buClr>
              <a:buSzPts val="1600"/>
              <a:buFont typeface="Inter SemiBold"/>
              <a:buNone/>
              <a:defRPr sz="1600">
                <a:solidFill>
                  <a:schemeClr val="lt1"/>
                </a:solidFill>
              </a:defRPr>
            </a:lvl3pPr>
            <a:lvl4pPr lvl="3" algn="ctr">
              <a:lnSpc>
                <a:spcPct val="100000"/>
              </a:lnSpc>
              <a:spcBef>
                <a:spcPts val="0"/>
              </a:spcBef>
              <a:spcAft>
                <a:spcPts val="0"/>
              </a:spcAft>
              <a:buClr>
                <a:schemeClr val="lt1"/>
              </a:buClr>
              <a:buSzPts val="1600"/>
              <a:buFont typeface="Inter SemiBold"/>
              <a:buNone/>
              <a:defRPr sz="1600">
                <a:solidFill>
                  <a:schemeClr val="lt1"/>
                </a:solidFill>
              </a:defRPr>
            </a:lvl4pPr>
            <a:lvl5pPr lvl="4" algn="ctr">
              <a:lnSpc>
                <a:spcPct val="100000"/>
              </a:lnSpc>
              <a:spcBef>
                <a:spcPts val="0"/>
              </a:spcBef>
              <a:spcAft>
                <a:spcPts val="0"/>
              </a:spcAft>
              <a:buClr>
                <a:schemeClr val="lt1"/>
              </a:buClr>
              <a:buSzPts val="1600"/>
              <a:buFont typeface="Inter SemiBold"/>
              <a:buNone/>
              <a:defRPr sz="1600">
                <a:solidFill>
                  <a:schemeClr val="lt1"/>
                </a:solidFill>
              </a:defRPr>
            </a:lvl5pPr>
            <a:lvl6pPr lvl="5" algn="ctr">
              <a:lnSpc>
                <a:spcPct val="100000"/>
              </a:lnSpc>
              <a:spcBef>
                <a:spcPts val="0"/>
              </a:spcBef>
              <a:spcAft>
                <a:spcPts val="0"/>
              </a:spcAft>
              <a:buClr>
                <a:schemeClr val="lt1"/>
              </a:buClr>
              <a:buSzPts val="1600"/>
              <a:buFont typeface="Inter SemiBold"/>
              <a:buNone/>
              <a:defRPr sz="1600">
                <a:solidFill>
                  <a:schemeClr val="lt1"/>
                </a:solidFill>
              </a:defRPr>
            </a:lvl6pPr>
            <a:lvl7pPr lvl="6" algn="ctr">
              <a:lnSpc>
                <a:spcPct val="100000"/>
              </a:lnSpc>
              <a:spcBef>
                <a:spcPts val="0"/>
              </a:spcBef>
              <a:spcAft>
                <a:spcPts val="0"/>
              </a:spcAft>
              <a:buClr>
                <a:schemeClr val="lt1"/>
              </a:buClr>
              <a:buSzPts val="1600"/>
              <a:buFont typeface="Inter SemiBold"/>
              <a:buNone/>
              <a:defRPr sz="1600">
                <a:solidFill>
                  <a:schemeClr val="lt1"/>
                </a:solidFill>
              </a:defRPr>
            </a:lvl7pPr>
            <a:lvl8pPr lvl="7" algn="ctr">
              <a:lnSpc>
                <a:spcPct val="100000"/>
              </a:lnSpc>
              <a:spcBef>
                <a:spcPts val="0"/>
              </a:spcBef>
              <a:spcAft>
                <a:spcPts val="0"/>
              </a:spcAft>
              <a:buClr>
                <a:schemeClr val="lt1"/>
              </a:buClr>
              <a:buSzPts val="1600"/>
              <a:buFont typeface="Inter SemiBold"/>
              <a:buNone/>
              <a:defRPr sz="1600">
                <a:solidFill>
                  <a:schemeClr val="lt1"/>
                </a:solidFill>
              </a:defRPr>
            </a:lvl8pPr>
            <a:lvl9pPr lvl="8" algn="ctr">
              <a:lnSpc>
                <a:spcPct val="100000"/>
              </a:lnSpc>
              <a:spcBef>
                <a:spcPts val="0"/>
              </a:spcBef>
              <a:spcAft>
                <a:spcPts val="0"/>
              </a:spcAft>
              <a:buClr>
                <a:schemeClr val="lt1"/>
              </a:buClr>
              <a:buSzPts val="1600"/>
              <a:buFont typeface="Inter SemiBold"/>
              <a:buNone/>
              <a:defRPr sz="1600">
                <a:solidFill>
                  <a:schemeClr val="lt1"/>
                </a:solidFill>
              </a:defRPr>
            </a:lvl9pPr>
          </a:lstStyle>
          <a:p/>
        </p:txBody>
      </p:sp>
      <p:sp>
        <p:nvSpPr>
          <p:cNvPr id="77" name="Google Shape;77;p20"/>
          <p:cNvSpPr txBox="1"/>
          <p:nvPr>
            <p:ph idx="8" type="subTitle"/>
          </p:nvPr>
        </p:nvSpPr>
        <p:spPr>
          <a:xfrm>
            <a:off x="6637950" y="3190975"/>
            <a:ext cx="1466400" cy="772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Font typeface="Inter SemiBold"/>
              <a:buNone/>
              <a:defRPr sz="1600">
                <a:solidFill>
                  <a:schemeClr val="lt1"/>
                </a:solidFill>
              </a:defRPr>
            </a:lvl1pPr>
            <a:lvl2pPr lvl="1" algn="ctr">
              <a:lnSpc>
                <a:spcPct val="100000"/>
              </a:lnSpc>
              <a:spcBef>
                <a:spcPts val="0"/>
              </a:spcBef>
              <a:spcAft>
                <a:spcPts val="0"/>
              </a:spcAft>
              <a:buClr>
                <a:schemeClr val="lt1"/>
              </a:buClr>
              <a:buSzPts val="1600"/>
              <a:buFont typeface="Inter SemiBold"/>
              <a:buNone/>
              <a:defRPr sz="1600">
                <a:solidFill>
                  <a:schemeClr val="lt1"/>
                </a:solidFill>
              </a:defRPr>
            </a:lvl2pPr>
            <a:lvl3pPr lvl="2" algn="ctr">
              <a:lnSpc>
                <a:spcPct val="100000"/>
              </a:lnSpc>
              <a:spcBef>
                <a:spcPts val="0"/>
              </a:spcBef>
              <a:spcAft>
                <a:spcPts val="0"/>
              </a:spcAft>
              <a:buClr>
                <a:schemeClr val="lt1"/>
              </a:buClr>
              <a:buSzPts val="1600"/>
              <a:buFont typeface="Inter SemiBold"/>
              <a:buNone/>
              <a:defRPr sz="1600">
                <a:solidFill>
                  <a:schemeClr val="lt1"/>
                </a:solidFill>
              </a:defRPr>
            </a:lvl3pPr>
            <a:lvl4pPr lvl="3" algn="ctr">
              <a:lnSpc>
                <a:spcPct val="100000"/>
              </a:lnSpc>
              <a:spcBef>
                <a:spcPts val="0"/>
              </a:spcBef>
              <a:spcAft>
                <a:spcPts val="0"/>
              </a:spcAft>
              <a:buClr>
                <a:schemeClr val="lt1"/>
              </a:buClr>
              <a:buSzPts val="1600"/>
              <a:buFont typeface="Inter SemiBold"/>
              <a:buNone/>
              <a:defRPr sz="1600">
                <a:solidFill>
                  <a:schemeClr val="lt1"/>
                </a:solidFill>
              </a:defRPr>
            </a:lvl4pPr>
            <a:lvl5pPr lvl="4" algn="ctr">
              <a:lnSpc>
                <a:spcPct val="100000"/>
              </a:lnSpc>
              <a:spcBef>
                <a:spcPts val="0"/>
              </a:spcBef>
              <a:spcAft>
                <a:spcPts val="0"/>
              </a:spcAft>
              <a:buClr>
                <a:schemeClr val="lt1"/>
              </a:buClr>
              <a:buSzPts val="1600"/>
              <a:buFont typeface="Inter SemiBold"/>
              <a:buNone/>
              <a:defRPr sz="1600">
                <a:solidFill>
                  <a:schemeClr val="lt1"/>
                </a:solidFill>
              </a:defRPr>
            </a:lvl5pPr>
            <a:lvl6pPr lvl="5" algn="ctr">
              <a:lnSpc>
                <a:spcPct val="100000"/>
              </a:lnSpc>
              <a:spcBef>
                <a:spcPts val="0"/>
              </a:spcBef>
              <a:spcAft>
                <a:spcPts val="0"/>
              </a:spcAft>
              <a:buClr>
                <a:schemeClr val="lt1"/>
              </a:buClr>
              <a:buSzPts val="1600"/>
              <a:buFont typeface="Inter SemiBold"/>
              <a:buNone/>
              <a:defRPr sz="1600">
                <a:solidFill>
                  <a:schemeClr val="lt1"/>
                </a:solidFill>
              </a:defRPr>
            </a:lvl6pPr>
            <a:lvl7pPr lvl="6" algn="ctr">
              <a:lnSpc>
                <a:spcPct val="100000"/>
              </a:lnSpc>
              <a:spcBef>
                <a:spcPts val="0"/>
              </a:spcBef>
              <a:spcAft>
                <a:spcPts val="0"/>
              </a:spcAft>
              <a:buClr>
                <a:schemeClr val="lt1"/>
              </a:buClr>
              <a:buSzPts val="1600"/>
              <a:buFont typeface="Inter SemiBold"/>
              <a:buNone/>
              <a:defRPr sz="1600">
                <a:solidFill>
                  <a:schemeClr val="lt1"/>
                </a:solidFill>
              </a:defRPr>
            </a:lvl7pPr>
            <a:lvl8pPr lvl="7" algn="ctr">
              <a:lnSpc>
                <a:spcPct val="100000"/>
              </a:lnSpc>
              <a:spcBef>
                <a:spcPts val="0"/>
              </a:spcBef>
              <a:spcAft>
                <a:spcPts val="0"/>
              </a:spcAft>
              <a:buClr>
                <a:schemeClr val="lt1"/>
              </a:buClr>
              <a:buSzPts val="1600"/>
              <a:buFont typeface="Inter SemiBold"/>
              <a:buNone/>
              <a:defRPr sz="1600">
                <a:solidFill>
                  <a:schemeClr val="lt1"/>
                </a:solidFill>
              </a:defRPr>
            </a:lvl8pPr>
            <a:lvl9pPr lvl="8" algn="ctr">
              <a:lnSpc>
                <a:spcPct val="100000"/>
              </a:lnSpc>
              <a:spcBef>
                <a:spcPts val="0"/>
              </a:spcBef>
              <a:spcAft>
                <a:spcPts val="0"/>
              </a:spcAft>
              <a:buClr>
                <a:schemeClr val="lt1"/>
              </a:buClr>
              <a:buSzPts val="1600"/>
              <a:buFont typeface="Inter SemiBold"/>
              <a:buNone/>
              <a:defRPr sz="1600">
                <a:solidFill>
                  <a:schemeClr val="lt1"/>
                </a:solidFill>
              </a:defRPr>
            </a:lvl9pPr>
          </a:lstStyle>
          <a:p/>
        </p:txBody>
      </p:sp>
      <p:sp>
        <p:nvSpPr>
          <p:cNvPr id="78" name="Google Shape;78;p20"/>
          <p:cNvSpPr/>
          <p:nvPr/>
        </p:nvSpPr>
        <p:spPr>
          <a:xfrm>
            <a:off x="603475"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lt2"/>
                </a:solidFill>
                <a:latin typeface="Inter"/>
                <a:ea typeface="Inter"/>
                <a:cs typeface="Inter"/>
                <a:sym typeface="Inter"/>
              </a:rPr>
              <a:t>Confidential</a:t>
            </a:r>
            <a:endParaRPr b="0" i="0" sz="700" u="none" cap="none" strike="noStrike">
              <a:solidFill>
                <a:schemeClr val="lt2"/>
              </a:solidFill>
              <a:latin typeface="Inter"/>
              <a:ea typeface="Inter"/>
              <a:cs typeface="Inter"/>
              <a:sym typeface="Inter"/>
            </a:endParaRPr>
          </a:p>
        </p:txBody>
      </p:sp>
      <p:sp>
        <p:nvSpPr>
          <p:cNvPr id="79" name="Google Shape;79;p20"/>
          <p:cNvSpPr txBox="1"/>
          <p:nvPr>
            <p:ph idx="12" type="sldNum"/>
          </p:nvPr>
        </p:nvSpPr>
        <p:spPr>
          <a:xfrm>
            <a:off x="420872" y="203200"/>
            <a:ext cx="428700" cy="3936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lt2"/>
                </a:solidFill>
                <a:latin typeface="Inter Light"/>
                <a:ea typeface="Inter Light"/>
                <a:cs typeface="Inter Light"/>
                <a:sym typeface="Inter Light"/>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lt2"/>
                </a:solidFill>
                <a:latin typeface="Inter Light"/>
                <a:ea typeface="Inter Light"/>
                <a:cs typeface="Inter Light"/>
                <a:sym typeface="Inter Light"/>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lt2"/>
                </a:solidFill>
                <a:latin typeface="Inter Light"/>
                <a:ea typeface="Inter Light"/>
                <a:cs typeface="Inter Light"/>
                <a:sym typeface="Inter Light"/>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lt2"/>
                </a:solidFill>
                <a:latin typeface="Inter Light"/>
                <a:ea typeface="Inter Light"/>
                <a:cs typeface="Inter Light"/>
                <a:sym typeface="Inter Light"/>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lt2"/>
                </a:solidFill>
                <a:latin typeface="Inter Light"/>
                <a:ea typeface="Inter Light"/>
                <a:cs typeface="Inter Light"/>
                <a:sym typeface="Inter Light"/>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lt2"/>
                </a:solidFill>
                <a:latin typeface="Inter Light"/>
                <a:ea typeface="Inter Light"/>
                <a:cs typeface="Inter Light"/>
                <a:sym typeface="Inter Light"/>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lt2"/>
                </a:solidFill>
                <a:latin typeface="Inter Light"/>
                <a:ea typeface="Inter Light"/>
                <a:cs typeface="Inter Light"/>
                <a:sym typeface="Inter Light"/>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lt2"/>
                </a:solidFill>
                <a:latin typeface="Inter Light"/>
                <a:ea typeface="Inter Light"/>
                <a:cs typeface="Inter Light"/>
                <a:sym typeface="Inter Light"/>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lt2"/>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
        <p:nvSpPr>
          <p:cNvPr id="80" name="Google Shape;80;p20"/>
          <p:cNvSpPr/>
          <p:nvPr/>
        </p:nvSpPr>
        <p:spPr>
          <a:xfrm>
            <a:off x="1644650"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b="0" i="0" lang="en" sz="700" u="none" cap="none" strike="noStrike">
                <a:solidFill>
                  <a:schemeClr val="lt2"/>
                </a:solidFill>
                <a:latin typeface="Inter"/>
                <a:ea typeface="Inter"/>
                <a:cs typeface="Inter"/>
                <a:sym typeface="Inter"/>
              </a:rPr>
              <a:t>Copyright ©</a:t>
            </a:r>
            <a:endParaRPr b="0" i="0" sz="700" u="none" cap="none" strike="noStrike">
              <a:solidFill>
                <a:schemeClr val="lt2"/>
              </a:solidFill>
              <a:latin typeface="Inter"/>
              <a:ea typeface="Inter"/>
              <a:cs typeface="Inter"/>
              <a:sym typeface="Inte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rrent Market / Market Size">
  <p:cSld name="SECTION_TITLE_AND_DESCRIPTION">
    <p:bg>
      <p:bgPr>
        <a:solidFill>
          <a:schemeClr val="dk2"/>
        </a:solidFill>
      </p:bgPr>
    </p:bg>
    <p:spTree>
      <p:nvGrpSpPr>
        <p:cNvPr id="81" name="Shape 81"/>
        <p:cNvGrpSpPr/>
        <p:nvPr/>
      </p:nvGrpSpPr>
      <p:grpSpPr>
        <a:xfrm>
          <a:off x="0" y="0"/>
          <a:ext cx="0" cy="0"/>
          <a:chOff x="0" y="0"/>
          <a:chExt cx="0" cy="0"/>
        </a:xfrm>
      </p:grpSpPr>
      <p:sp>
        <p:nvSpPr>
          <p:cNvPr id="82" name="Google Shape;82;p21"/>
          <p:cNvSpPr txBox="1"/>
          <p:nvPr/>
        </p:nvSpPr>
        <p:spPr>
          <a:xfrm>
            <a:off x="420872" y="203200"/>
            <a:ext cx="428700" cy="393600"/>
          </a:xfrm>
          <a:prstGeom prst="rect">
            <a:avLst/>
          </a:prstGeom>
          <a:noFill/>
          <a:ln>
            <a:noFill/>
          </a:ln>
        </p:spPr>
        <p:txBody>
          <a:bodyPr anchorCtr="0" anchor="ctr"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800"/>
              <a:buFont typeface="Arial"/>
              <a:buNone/>
            </a:pPr>
            <a:fld id="{00000000-1234-1234-1234-123412341234}" type="slidenum">
              <a:rPr b="0" i="0" lang="en" sz="800" u="none" cap="none" strike="noStrike">
                <a:solidFill>
                  <a:schemeClr val="lt2"/>
                </a:solidFill>
                <a:latin typeface="Inter Light"/>
                <a:ea typeface="Inter Light"/>
                <a:cs typeface="Inter Light"/>
                <a:sym typeface="Inter Light"/>
              </a:rPr>
              <a:t>‹#›</a:t>
            </a:fld>
            <a:endParaRPr b="0" i="0" sz="800" u="none" cap="none" strike="noStrike">
              <a:solidFill>
                <a:schemeClr val="lt2"/>
              </a:solidFill>
              <a:latin typeface="Inter Light"/>
              <a:ea typeface="Inter Light"/>
              <a:cs typeface="Inter Light"/>
              <a:sym typeface="Inter Light"/>
            </a:endParaRPr>
          </a:p>
        </p:txBody>
      </p:sp>
      <p:cxnSp>
        <p:nvCxnSpPr>
          <p:cNvPr id="83" name="Google Shape;83;p21"/>
          <p:cNvCxnSpPr/>
          <p:nvPr/>
        </p:nvCxnSpPr>
        <p:spPr>
          <a:xfrm rot="10800000">
            <a:off x="560525" y="279400"/>
            <a:ext cx="149400" cy="0"/>
          </a:xfrm>
          <a:prstGeom prst="straightConnector1">
            <a:avLst/>
          </a:prstGeom>
          <a:noFill/>
          <a:ln cap="flat" cmpd="sng" w="9525">
            <a:solidFill>
              <a:schemeClr val="lt2"/>
            </a:solidFill>
            <a:prstDash val="solid"/>
            <a:round/>
            <a:headEnd len="sm" w="sm" type="none"/>
            <a:tailEnd len="sm" w="sm" type="none"/>
          </a:ln>
        </p:spPr>
      </p:cxnSp>
      <p:sp>
        <p:nvSpPr>
          <p:cNvPr id="84" name="Google Shape;84;p21"/>
          <p:cNvSpPr txBox="1"/>
          <p:nvPr>
            <p:ph idx="1" type="subTitle"/>
          </p:nvPr>
        </p:nvSpPr>
        <p:spPr>
          <a:xfrm>
            <a:off x="675475" y="3055900"/>
            <a:ext cx="1466400" cy="772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800"/>
              <a:buFont typeface="Inter SemiBold"/>
              <a:buNone/>
              <a:defRPr>
                <a:solidFill>
                  <a:schemeClr val="lt1"/>
                </a:solidFill>
              </a:defRPr>
            </a:lvl1pPr>
            <a:lvl2pPr lvl="1" algn="ctr">
              <a:lnSpc>
                <a:spcPct val="100000"/>
              </a:lnSpc>
              <a:spcBef>
                <a:spcPts val="0"/>
              </a:spcBef>
              <a:spcAft>
                <a:spcPts val="0"/>
              </a:spcAft>
              <a:buClr>
                <a:schemeClr val="lt1"/>
              </a:buClr>
              <a:buSzPts val="1800"/>
              <a:buFont typeface="Inter SemiBold"/>
              <a:buNone/>
              <a:defRPr>
                <a:solidFill>
                  <a:schemeClr val="lt1"/>
                </a:solidFill>
              </a:defRPr>
            </a:lvl2pPr>
            <a:lvl3pPr lvl="2" algn="ctr">
              <a:lnSpc>
                <a:spcPct val="100000"/>
              </a:lnSpc>
              <a:spcBef>
                <a:spcPts val="0"/>
              </a:spcBef>
              <a:spcAft>
                <a:spcPts val="0"/>
              </a:spcAft>
              <a:buClr>
                <a:schemeClr val="lt1"/>
              </a:buClr>
              <a:buSzPts val="1800"/>
              <a:buFont typeface="Inter SemiBold"/>
              <a:buNone/>
              <a:defRPr>
                <a:solidFill>
                  <a:schemeClr val="lt1"/>
                </a:solidFill>
              </a:defRPr>
            </a:lvl3pPr>
            <a:lvl4pPr lvl="3" algn="ctr">
              <a:lnSpc>
                <a:spcPct val="100000"/>
              </a:lnSpc>
              <a:spcBef>
                <a:spcPts val="0"/>
              </a:spcBef>
              <a:spcAft>
                <a:spcPts val="0"/>
              </a:spcAft>
              <a:buClr>
                <a:schemeClr val="lt1"/>
              </a:buClr>
              <a:buSzPts val="1800"/>
              <a:buFont typeface="Inter SemiBold"/>
              <a:buNone/>
              <a:defRPr>
                <a:solidFill>
                  <a:schemeClr val="lt1"/>
                </a:solidFill>
              </a:defRPr>
            </a:lvl4pPr>
            <a:lvl5pPr lvl="4" algn="ctr">
              <a:lnSpc>
                <a:spcPct val="100000"/>
              </a:lnSpc>
              <a:spcBef>
                <a:spcPts val="0"/>
              </a:spcBef>
              <a:spcAft>
                <a:spcPts val="0"/>
              </a:spcAft>
              <a:buClr>
                <a:schemeClr val="lt1"/>
              </a:buClr>
              <a:buSzPts val="1800"/>
              <a:buFont typeface="Inter SemiBold"/>
              <a:buNone/>
              <a:defRPr>
                <a:solidFill>
                  <a:schemeClr val="lt1"/>
                </a:solidFill>
              </a:defRPr>
            </a:lvl5pPr>
            <a:lvl6pPr lvl="5" algn="ctr">
              <a:lnSpc>
                <a:spcPct val="100000"/>
              </a:lnSpc>
              <a:spcBef>
                <a:spcPts val="0"/>
              </a:spcBef>
              <a:spcAft>
                <a:spcPts val="0"/>
              </a:spcAft>
              <a:buClr>
                <a:schemeClr val="lt1"/>
              </a:buClr>
              <a:buSzPts val="1800"/>
              <a:buFont typeface="Inter SemiBold"/>
              <a:buNone/>
              <a:defRPr>
                <a:solidFill>
                  <a:schemeClr val="lt1"/>
                </a:solidFill>
              </a:defRPr>
            </a:lvl6pPr>
            <a:lvl7pPr lvl="6" algn="ctr">
              <a:lnSpc>
                <a:spcPct val="100000"/>
              </a:lnSpc>
              <a:spcBef>
                <a:spcPts val="0"/>
              </a:spcBef>
              <a:spcAft>
                <a:spcPts val="0"/>
              </a:spcAft>
              <a:buClr>
                <a:schemeClr val="lt1"/>
              </a:buClr>
              <a:buSzPts val="1800"/>
              <a:buFont typeface="Inter SemiBold"/>
              <a:buNone/>
              <a:defRPr>
                <a:solidFill>
                  <a:schemeClr val="lt1"/>
                </a:solidFill>
              </a:defRPr>
            </a:lvl7pPr>
            <a:lvl8pPr lvl="7" algn="ctr">
              <a:lnSpc>
                <a:spcPct val="100000"/>
              </a:lnSpc>
              <a:spcBef>
                <a:spcPts val="0"/>
              </a:spcBef>
              <a:spcAft>
                <a:spcPts val="0"/>
              </a:spcAft>
              <a:buClr>
                <a:schemeClr val="lt1"/>
              </a:buClr>
              <a:buSzPts val="1800"/>
              <a:buFont typeface="Inter SemiBold"/>
              <a:buNone/>
              <a:defRPr>
                <a:solidFill>
                  <a:schemeClr val="lt1"/>
                </a:solidFill>
              </a:defRPr>
            </a:lvl8pPr>
            <a:lvl9pPr lvl="8" algn="ctr">
              <a:lnSpc>
                <a:spcPct val="100000"/>
              </a:lnSpc>
              <a:spcBef>
                <a:spcPts val="0"/>
              </a:spcBef>
              <a:spcAft>
                <a:spcPts val="0"/>
              </a:spcAft>
              <a:buClr>
                <a:schemeClr val="lt1"/>
              </a:buClr>
              <a:buSzPts val="1800"/>
              <a:buFont typeface="Inter SemiBold"/>
              <a:buNone/>
              <a:defRPr>
                <a:solidFill>
                  <a:schemeClr val="lt1"/>
                </a:solidFill>
              </a:defRPr>
            </a:lvl9pPr>
          </a:lstStyle>
          <a:p/>
        </p:txBody>
      </p:sp>
      <p:sp>
        <p:nvSpPr>
          <p:cNvPr id="85" name="Google Shape;85;p21"/>
          <p:cNvSpPr txBox="1"/>
          <p:nvPr>
            <p:ph idx="2" type="body"/>
          </p:nvPr>
        </p:nvSpPr>
        <p:spPr>
          <a:xfrm>
            <a:off x="604925" y="3668125"/>
            <a:ext cx="1607400" cy="873600"/>
          </a:xfrm>
          <a:prstGeom prst="rect">
            <a:avLst/>
          </a:prstGeom>
          <a:noFill/>
          <a:ln>
            <a:noFill/>
          </a:ln>
        </p:spPr>
        <p:txBody>
          <a:bodyPr anchorCtr="0" anchor="t" bIns="91425" lIns="91425" spcFirstLastPara="1" rIns="91425" wrap="square" tIns="91425">
            <a:noAutofit/>
          </a:bodyPr>
          <a:lstStyle>
            <a:lvl1pPr indent="-304800" lvl="0" marL="457200" algn="ctr">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gn="ctr">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gn="ctr">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gn="ctr">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gn="ctr">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gn="ctr">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gn="ctr">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gn="ctr">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gn="ctr">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86" name="Google Shape;86;p21"/>
          <p:cNvSpPr txBox="1"/>
          <p:nvPr>
            <p:ph idx="3" type="subTitle"/>
          </p:nvPr>
        </p:nvSpPr>
        <p:spPr>
          <a:xfrm>
            <a:off x="3885400" y="3055900"/>
            <a:ext cx="1466400" cy="772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800"/>
              <a:buFont typeface="Inter SemiBold"/>
              <a:buNone/>
              <a:defRPr>
                <a:solidFill>
                  <a:schemeClr val="lt1"/>
                </a:solidFill>
              </a:defRPr>
            </a:lvl1pPr>
            <a:lvl2pPr lvl="1" algn="ctr">
              <a:lnSpc>
                <a:spcPct val="100000"/>
              </a:lnSpc>
              <a:spcBef>
                <a:spcPts val="0"/>
              </a:spcBef>
              <a:spcAft>
                <a:spcPts val="0"/>
              </a:spcAft>
              <a:buClr>
                <a:schemeClr val="lt1"/>
              </a:buClr>
              <a:buSzPts val="1800"/>
              <a:buFont typeface="Inter SemiBold"/>
              <a:buNone/>
              <a:defRPr>
                <a:solidFill>
                  <a:schemeClr val="lt1"/>
                </a:solidFill>
              </a:defRPr>
            </a:lvl2pPr>
            <a:lvl3pPr lvl="2" algn="ctr">
              <a:lnSpc>
                <a:spcPct val="100000"/>
              </a:lnSpc>
              <a:spcBef>
                <a:spcPts val="0"/>
              </a:spcBef>
              <a:spcAft>
                <a:spcPts val="0"/>
              </a:spcAft>
              <a:buClr>
                <a:schemeClr val="lt1"/>
              </a:buClr>
              <a:buSzPts val="1800"/>
              <a:buFont typeface="Inter SemiBold"/>
              <a:buNone/>
              <a:defRPr>
                <a:solidFill>
                  <a:schemeClr val="lt1"/>
                </a:solidFill>
              </a:defRPr>
            </a:lvl3pPr>
            <a:lvl4pPr lvl="3" algn="ctr">
              <a:lnSpc>
                <a:spcPct val="100000"/>
              </a:lnSpc>
              <a:spcBef>
                <a:spcPts val="0"/>
              </a:spcBef>
              <a:spcAft>
                <a:spcPts val="0"/>
              </a:spcAft>
              <a:buClr>
                <a:schemeClr val="lt1"/>
              </a:buClr>
              <a:buSzPts val="1800"/>
              <a:buFont typeface="Inter SemiBold"/>
              <a:buNone/>
              <a:defRPr>
                <a:solidFill>
                  <a:schemeClr val="lt1"/>
                </a:solidFill>
              </a:defRPr>
            </a:lvl4pPr>
            <a:lvl5pPr lvl="4" algn="ctr">
              <a:lnSpc>
                <a:spcPct val="100000"/>
              </a:lnSpc>
              <a:spcBef>
                <a:spcPts val="0"/>
              </a:spcBef>
              <a:spcAft>
                <a:spcPts val="0"/>
              </a:spcAft>
              <a:buClr>
                <a:schemeClr val="lt1"/>
              </a:buClr>
              <a:buSzPts val="1800"/>
              <a:buFont typeface="Inter SemiBold"/>
              <a:buNone/>
              <a:defRPr>
                <a:solidFill>
                  <a:schemeClr val="lt1"/>
                </a:solidFill>
              </a:defRPr>
            </a:lvl5pPr>
            <a:lvl6pPr lvl="5" algn="ctr">
              <a:lnSpc>
                <a:spcPct val="100000"/>
              </a:lnSpc>
              <a:spcBef>
                <a:spcPts val="0"/>
              </a:spcBef>
              <a:spcAft>
                <a:spcPts val="0"/>
              </a:spcAft>
              <a:buClr>
                <a:schemeClr val="lt1"/>
              </a:buClr>
              <a:buSzPts val="1800"/>
              <a:buFont typeface="Inter SemiBold"/>
              <a:buNone/>
              <a:defRPr>
                <a:solidFill>
                  <a:schemeClr val="lt1"/>
                </a:solidFill>
              </a:defRPr>
            </a:lvl6pPr>
            <a:lvl7pPr lvl="6" algn="ctr">
              <a:lnSpc>
                <a:spcPct val="100000"/>
              </a:lnSpc>
              <a:spcBef>
                <a:spcPts val="0"/>
              </a:spcBef>
              <a:spcAft>
                <a:spcPts val="0"/>
              </a:spcAft>
              <a:buClr>
                <a:schemeClr val="lt1"/>
              </a:buClr>
              <a:buSzPts val="1800"/>
              <a:buFont typeface="Inter SemiBold"/>
              <a:buNone/>
              <a:defRPr>
                <a:solidFill>
                  <a:schemeClr val="lt1"/>
                </a:solidFill>
              </a:defRPr>
            </a:lvl7pPr>
            <a:lvl8pPr lvl="7" algn="ctr">
              <a:lnSpc>
                <a:spcPct val="100000"/>
              </a:lnSpc>
              <a:spcBef>
                <a:spcPts val="0"/>
              </a:spcBef>
              <a:spcAft>
                <a:spcPts val="0"/>
              </a:spcAft>
              <a:buClr>
                <a:schemeClr val="lt1"/>
              </a:buClr>
              <a:buSzPts val="1800"/>
              <a:buFont typeface="Inter SemiBold"/>
              <a:buNone/>
              <a:defRPr>
                <a:solidFill>
                  <a:schemeClr val="lt1"/>
                </a:solidFill>
              </a:defRPr>
            </a:lvl8pPr>
            <a:lvl9pPr lvl="8" algn="ctr">
              <a:lnSpc>
                <a:spcPct val="100000"/>
              </a:lnSpc>
              <a:spcBef>
                <a:spcPts val="0"/>
              </a:spcBef>
              <a:spcAft>
                <a:spcPts val="0"/>
              </a:spcAft>
              <a:buClr>
                <a:schemeClr val="lt1"/>
              </a:buClr>
              <a:buSzPts val="1800"/>
              <a:buFont typeface="Inter SemiBold"/>
              <a:buNone/>
              <a:defRPr>
                <a:solidFill>
                  <a:schemeClr val="lt1"/>
                </a:solidFill>
              </a:defRPr>
            </a:lvl9pPr>
          </a:lstStyle>
          <a:p/>
        </p:txBody>
      </p:sp>
      <p:sp>
        <p:nvSpPr>
          <p:cNvPr id="87" name="Google Shape;87;p21"/>
          <p:cNvSpPr txBox="1"/>
          <p:nvPr>
            <p:ph idx="4" type="body"/>
          </p:nvPr>
        </p:nvSpPr>
        <p:spPr>
          <a:xfrm>
            <a:off x="3814850" y="3668125"/>
            <a:ext cx="1607400" cy="873600"/>
          </a:xfrm>
          <a:prstGeom prst="rect">
            <a:avLst/>
          </a:prstGeom>
          <a:noFill/>
          <a:ln>
            <a:noFill/>
          </a:ln>
        </p:spPr>
        <p:txBody>
          <a:bodyPr anchorCtr="0" anchor="t" bIns="91425" lIns="91425" spcFirstLastPara="1" rIns="91425" wrap="square" tIns="91425">
            <a:noAutofit/>
          </a:bodyPr>
          <a:lstStyle>
            <a:lvl1pPr indent="-304800" lvl="0" marL="457200" algn="ctr">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gn="ctr">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gn="ctr">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gn="ctr">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gn="ctr">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gn="ctr">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gn="ctr">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gn="ctr">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gn="ctr">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88" name="Google Shape;88;p21"/>
          <p:cNvSpPr txBox="1"/>
          <p:nvPr>
            <p:ph idx="5" type="subTitle"/>
          </p:nvPr>
        </p:nvSpPr>
        <p:spPr>
          <a:xfrm>
            <a:off x="7024719" y="3055900"/>
            <a:ext cx="1466400" cy="772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800"/>
              <a:buFont typeface="Inter SemiBold"/>
              <a:buNone/>
              <a:defRPr>
                <a:solidFill>
                  <a:schemeClr val="lt1"/>
                </a:solidFill>
              </a:defRPr>
            </a:lvl1pPr>
            <a:lvl2pPr lvl="1" algn="ctr">
              <a:lnSpc>
                <a:spcPct val="100000"/>
              </a:lnSpc>
              <a:spcBef>
                <a:spcPts val="0"/>
              </a:spcBef>
              <a:spcAft>
                <a:spcPts val="0"/>
              </a:spcAft>
              <a:buClr>
                <a:schemeClr val="lt1"/>
              </a:buClr>
              <a:buSzPts val="1800"/>
              <a:buFont typeface="Inter SemiBold"/>
              <a:buNone/>
              <a:defRPr>
                <a:solidFill>
                  <a:schemeClr val="lt1"/>
                </a:solidFill>
              </a:defRPr>
            </a:lvl2pPr>
            <a:lvl3pPr lvl="2" algn="ctr">
              <a:lnSpc>
                <a:spcPct val="100000"/>
              </a:lnSpc>
              <a:spcBef>
                <a:spcPts val="0"/>
              </a:spcBef>
              <a:spcAft>
                <a:spcPts val="0"/>
              </a:spcAft>
              <a:buClr>
                <a:schemeClr val="lt1"/>
              </a:buClr>
              <a:buSzPts val="1800"/>
              <a:buFont typeface="Inter SemiBold"/>
              <a:buNone/>
              <a:defRPr>
                <a:solidFill>
                  <a:schemeClr val="lt1"/>
                </a:solidFill>
              </a:defRPr>
            </a:lvl3pPr>
            <a:lvl4pPr lvl="3" algn="ctr">
              <a:lnSpc>
                <a:spcPct val="100000"/>
              </a:lnSpc>
              <a:spcBef>
                <a:spcPts val="0"/>
              </a:spcBef>
              <a:spcAft>
                <a:spcPts val="0"/>
              </a:spcAft>
              <a:buClr>
                <a:schemeClr val="lt1"/>
              </a:buClr>
              <a:buSzPts val="1800"/>
              <a:buFont typeface="Inter SemiBold"/>
              <a:buNone/>
              <a:defRPr>
                <a:solidFill>
                  <a:schemeClr val="lt1"/>
                </a:solidFill>
              </a:defRPr>
            </a:lvl4pPr>
            <a:lvl5pPr lvl="4" algn="ctr">
              <a:lnSpc>
                <a:spcPct val="100000"/>
              </a:lnSpc>
              <a:spcBef>
                <a:spcPts val="0"/>
              </a:spcBef>
              <a:spcAft>
                <a:spcPts val="0"/>
              </a:spcAft>
              <a:buClr>
                <a:schemeClr val="lt1"/>
              </a:buClr>
              <a:buSzPts val="1800"/>
              <a:buFont typeface="Inter SemiBold"/>
              <a:buNone/>
              <a:defRPr>
                <a:solidFill>
                  <a:schemeClr val="lt1"/>
                </a:solidFill>
              </a:defRPr>
            </a:lvl5pPr>
            <a:lvl6pPr lvl="5" algn="ctr">
              <a:lnSpc>
                <a:spcPct val="100000"/>
              </a:lnSpc>
              <a:spcBef>
                <a:spcPts val="0"/>
              </a:spcBef>
              <a:spcAft>
                <a:spcPts val="0"/>
              </a:spcAft>
              <a:buClr>
                <a:schemeClr val="lt1"/>
              </a:buClr>
              <a:buSzPts val="1800"/>
              <a:buFont typeface="Inter SemiBold"/>
              <a:buNone/>
              <a:defRPr>
                <a:solidFill>
                  <a:schemeClr val="lt1"/>
                </a:solidFill>
              </a:defRPr>
            </a:lvl6pPr>
            <a:lvl7pPr lvl="6" algn="ctr">
              <a:lnSpc>
                <a:spcPct val="100000"/>
              </a:lnSpc>
              <a:spcBef>
                <a:spcPts val="0"/>
              </a:spcBef>
              <a:spcAft>
                <a:spcPts val="0"/>
              </a:spcAft>
              <a:buClr>
                <a:schemeClr val="lt1"/>
              </a:buClr>
              <a:buSzPts val="1800"/>
              <a:buFont typeface="Inter SemiBold"/>
              <a:buNone/>
              <a:defRPr>
                <a:solidFill>
                  <a:schemeClr val="lt1"/>
                </a:solidFill>
              </a:defRPr>
            </a:lvl7pPr>
            <a:lvl8pPr lvl="7" algn="ctr">
              <a:lnSpc>
                <a:spcPct val="100000"/>
              </a:lnSpc>
              <a:spcBef>
                <a:spcPts val="0"/>
              </a:spcBef>
              <a:spcAft>
                <a:spcPts val="0"/>
              </a:spcAft>
              <a:buClr>
                <a:schemeClr val="lt1"/>
              </a:buClr>
              <a:buSzPts val="1800"/>
              <a:buFont typeface="Inter SemiBold"/>
              <a:buNone/>
              <a:defRPr>
                <a:solidFill>
                  <a:schemeClr val="lt1"/>
                </a:solidFill>
              </a:defRPr>
            </a:lvl8pPr>
            <a:lvl9pPr lvl="8" algn="ctr">
              <a:lnSpc>
                <a:spcPct val="100000"/>
              </a:lnSpc>
              <a:spcBef>
                <a:spcPts val="0"/>
              </a:spcBef>
              <a:spcAft>
                <a:spcPts val="0"/>
              </a:spcAft>
              <a:buClr>
                <a:schemeClr val="lt1"/>
              </a:buClr>
              <a:buSzPts val="1800"/>
              <a:buFont typeface="Inter SemiBold"/>
              <a:buNone/>
              <a:defRPr>
                <a:solidFill>
                  <a:schemeClr val="lt1"/>
                </a:solidFill>
              </a:defRPr>
            </a:lvl9pPr>
          </a:lstStyle>
          <a:p/>
        </p:txBody>
      </p:sp>
      <p:sp>
        <p:nvSpPr>
          <p:cNvPr id="89" name="Google Shape;89;p21"/>
          <p:cNvSpPr txBox="1"/>
          <p:nvPr>
            <p:ph idx="6" type="body"/>
          </p:nvPr>
        </p:nvSpPr>
        <p:spPr>
          <a:xfrm>
            <a:off x="6954219" y="3668125"/>
            <a:ext cx="1607400" cy="873600"/>
          </a:xfrm>
          <a:prstGeom prst="rect">
            <a:avLst/>
          </a:prstGeom>
          <a:noFill/>
          <a:ln>
            <a:noFill/>
          </a:ln>
        </p:spPr>
        <p:txBody>
          <a:bodyPr anchorCtr="0" anchor="t" bIns="91425" lIns="91425" spcFirstLastPara="1" rIns="91425" wrap="square" tIns="91425">
            <a:noAutofit/>
          </a:bodyPr>
          <a:lstStyle>
            <a:lvl1pPr indent="-304800" lvl="0" marL="457200" algn="ctr">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gn="ctr">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gn="ctr">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gn="ctr">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gn="ctr">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gn="ctr">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gn="ctr">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gn="ctr">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gn="ctr">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90" name="Google Shape;90;p21"/>
          <p:cNvSpPr txBox="1"/>
          <p:nvPr>
            <p:ph type="title"/>
          </p:nvPr>
        </p:nvSpPr>
        <p:spPr>
          <a:xfrm>
            <a:off x="450850" y="596800"/>
            <a:ext cx="6767700" cy="1287600"/>
          </a:xfrm>
          <a:prstGeom prst="rect">
            <a:avLst/>
          </a:prstGeom>
          <a:noFill/>
          <a:ln>
            <a:noFill/>
          </a:ln>
        </p:spPr>
        <p:txBody>
          <a:bodyPr anchorCtr="0" anchor="t" bIns="91425" lIns="91425" spcFirstLastPara="1" rIns="91425" wrap="square" tIns="91425">
            <a:noAutofit/>
          </a:bodyPr>
          <a:lstStyle>
            <a:lvl1pPr lvl="0" algn="l">
              <a:lnSpc>
                <a:spcPct val="80000"/>
              </a:lnSpc>
              <a:spcBef>
                <a:spcPts val="0"/>
              </a:spcBef>
              <a:spcAft>
                <a:spcPts val="0"/>
              </a:spcAft>
              <a:buClr>
                <a:schemeClr val="lt1"/>
              </a:buClr>
              <a:buSzPts val="4200"/>
              <a:buFont typeface="Inter"/>
              <a:buNone/>
              <a:defRPr>
                <a:solidFill>
                  <a:schemeClr val="lt1"/>
                </a:solidFill>
              </a:defRPr>
            </a:lvl1pPr>
            <a:lvl2pPr lvl="1" algn="l">
              <a:lnSpc>
                <a:spcPct val="80000"/>
              </a:lnSpc>
              <a:spcBef>
                <a:spcPts val="0"/>
              </a:spcBef>
              <a:spcAft>
                <a:spcPts val="0"/>
              </a:spcAft>
              <a:buClr>
                <a:schemeClr val="lt1"/>
              </a:buClr>
              <a:buSzPts val="4800"/>
              <a:buNone/>
              <a:defRPr sz="4800">
                <a:solidFill>
                  <a:schemeClr val="lt1"/>
                </a:solidFill>
              </a:defRPr>
            </a:lvl2pPr>
            <a:lvl3pPr lvl="2" algn="l">
              <a:lnSpc>
                <a:spcPct val="80000"/>
              </a:lnSpc>
              <a:spcBef>
                <a:spcPts val="0"/>
              </a:spcBef>
              <a:spcAft>
                <a:spcPts val="0"/>
              </a:spcAft>
              <a:buClr>
                <a:schemeClr val="lt1"/>
              </a:buClr>
              <a:buSzPts val="4800"/>
              <a:buNone/>
              <a:defRPr sz="4800">
                <a:solidFill>
                  <a:schemeClr val="lt1"/>
                </a:solidFill>
              </a:defRPr>
            </a:lvl3pPr>
            <a:lvl4pPr lvl="3" algn="l">
              <a:lnSpc>
                <a:spcPct val="80000"/>
              </a:lnSpc>
              <a:spcBef>
                <a:spcPts val="0"/>
              </a:spcBef>
              <a:spcAft>
                <a:spcPts val="0"/>
              </a:spcAft>
              <a:buClr>
                <a:schemeClr val="lt1"/>
              </a:buClr>
              <a:buSzPts val="4800"/>
              <a:buNone/>
              <a:defRPr sz="4800">
                <a:solidFill>
                  <a:schemeClr val="lt1"/>
                </a:solidFill>
              </a:defRPr>
            </a:lvl4pPr>
            <a:lvl5pPr lvl="4" algn="l">
              <a:lnSpc>
                <a:spcPct val="80000"/>
              </a:lnSpc>
              <a:spcBef>
                <a:spcPts val="0"/>
              </a:spcBef>
              <a:spcAft>
                <a:spcPts val="0"/>
              </a:spcAft>
              <a:buClr>
                <a:schemeClr val="lt1"/>
              </a:buClr>
              <a:buSzPts val="4800"/>
              <a:buNone/>
              <a:defRPr sz="4800">
                <a:solidFill>
                  <a:schemeClr val="lt1"/>
                </a:solidFill>
              </a:defRPr>
            </a:lvl5pPr>
            <a:lvl6pPr lvl="5" algn="l">
              <a:lnSpc>
                <a:spcPct val="80000"/>
              </a:lnSpc>
              <a:spcBef>
                <a:spcPts val="0"/>
              </a:spcBef>
              <a:spcAft>
                <a:spcPts val="0"/>
              </a:spcAft>
              <a:buClr>
                <a:schemeClr val="lt1"/>
              </a:buClr>
              <a:buSzPts val="4800"/>
              <a:buNone/>
              <a:defRPr sz="4800">
                <a:solidFill>
                  <a:schemeClr val="lt1"/>
                </a:solidFill>
              </a:defRPr>
            </a:lvl6pPr>
            <a:lvl7pPr lvl="6" algn="l">
              <a:lnSpc>
                <a:spcPct val="80000"/>
              </a:lnSpc>
              <a:spcBef>
                <a:spcPts val="0"/>
              </a:spcBef>
              <a:spcAft>
                <a:spcPts val="0"/>
              </a:spcAft>
              <a:buClr>
                <a:schemeClr val="lt1"/>
              </a:buClr>
              <a:buSzPts val="4800"/>
              <a:buNone/>
              <a:defRPr sz="4800">
                <a:solidFill>
                  <a:schemeClr val="lt1"/>
                </a:solidFill>
              </a:defRPr>
            </a:lvl7pPr>
            <a:lvl8pPr lvl="7" algn="l">
              <a:lnSpc>
                <a:spcPct val="80000"/>
              </a:lnSpc>
              <a:spcBef>
                <a:spcPts val="0"/>
              </a:spcBef>
              <a:spcAft>
                <a:spcPts val="0"/>
              </a:spcAft>
              <a:buClr>
                <a:schemeClr val="lt1"/>
              </a:buClr>
              <a:buSzPts val="4800"/>
              <a:buNone/>
              <a:defRPr sz="4800">
                <a:solidFill>
                  <a:schemeClr val="lt1"/>
                </a:solidFill>
              </a:defRPr>
            </a:lvl8pPr>
            <a:lvl9pPr lvl="8" algn="l">
              <a:lnSpc>
                <a:spcPct val="80000"/>
              </a:lnSpc>
              <a:spcBef>
                <a:spcPts val="0"/>
              </a:spcBef>
              <a:spcAft>
                <a:spcPts val="0"/>
              </a:spcAft>
              <a:buClr>
                <a:schemeClr val="lt1"/>
              </a:buClr>
              <a:buSzPts val="4800"/>
              <a:buNone/>
              <a:defRPr sz="4800">
                <a:solidFill>
                  <a:schemeClr val="lt1"/>
                </a:solidFill>
              </a:defRPr>
            </a:lvl9pPr>
          </a:lstStyle>
          <a:p/>
        </p:txBody>
      </p:sp>
      <p:sp>
        <p:nvSpPr>
          <p:cNvPr id="91" name="Google Shape;91;p21"/>
          <p:cNvSpPr/>
          <p:nvPr/>
        </p:nvSpPr>
        <p:spPr>
          <a:xfrm>
            <a:off x="603475"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lt2"/>
                </a:solidFill>
                <a:latin typeface="Inter"/>
                <a:ea typeface="Inter"/>
                <a:cs typeface="Inter"/>
                <a:sym typeface="Inter"/>
              </a:rPr>
              <a:t>Confidential</a:t>
            </a:r>
            <a:endParaRPr b="0" i="0" sz="700" u="none" cap="none" strike="noStrike">
              <a:solidFill>
                <a:schemeClr val="lt2"/>
              </a:solidFill>
              <a:latin typeface="Inter"/>
              <a:ea typeface="Inter"/>
              <a:cs typeface="Inter"/>
              <a:sym typeface="Inter"/>
            </a:endParaRPr>
          </a:p>
        </p:txBody>
      </p:sp>
      <p:sp>
        <p:nvSpPr>
          <p:cNvPr id="92" name="Google Shape;92;p21"/>
          <p:cNvSpPr/>
          <p:nvPr/>
        </p:nvSpPr>
        <p:spPr>
          <a:xfrm>
            <a:off x="1644650"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b="0" i="0" lang="en" sz="700" u="none" cap="none" strike="noStrike">
                <a:solidFill>
                  <a:schemeClr val="lt2"/>
                </a:solidFill>
                <a:latin typeface="Inter"/>
                <a:ea typeface="Inter"/>
                <a:cs typeface="Inter"/>
                <a:sym typeface="Inter"/>
              </a:rPr>
              <a:t>Copyright ©</a:t>
            </a:r>
            <a:endParaRPr b="0" i="0" sz="700" u="none" cap="none" strike="noStrike">
              <a:solidFill>
                <a:schemeClr val="lt2"/>
              </a:solidFill>
              <a:latin typeface="Inter"/>
              <a:ea typeface="Inter"/>
              <a:cs typeface="Inter"/>
              <a:sym typeface="Inter"/>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theme" Target="../theme/theme1.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 name="Google Shape;7;p12"/>
          <p:cNvSpPr txBox="1"/>
          <p:nvPr>
            <p:ph type="title"/>
          </p:nvPr>
        </p:nvSpPr>
        <p:spPr>
          <a:xfrm>
            <a:off x="308925" y="278025"/>
            <a:ext cx="4448400" cy="2965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4200"/>
              <a:buFont typeface="Inter"/>
              <a:buNone/>
              <a:defRPr b="1" i="0" sz="4200" u="none" cap="none" strike="noStrike">
                <a:solidFill>
                  <a:schemeClr val="dk2"/>
                </a:solidFill>
                <a:latin typeface="Inter"/>
                <a:ea typeface="Inter"/>
                <a:cs typeface="Inter"/>
                <a:sym typeface="Inter"/>
              </a:defRPr>
            </a:lvl1pPr>
            <a:lvl2pPr lvl="1" marR="0" rtl="0" algn="l">
              <a:lnSpc>
                <a:spcPct val="100000"/>
              </a:lnSpc>
              <a:spcBef>
                <a:spcPts val="0"/>
              </a:spcBef>
              <a:spcAft>
                <a:spcPts val="0"/>
              </a:spcAft>
              <a:buClr>
                <a:schemeClr val="dk2"/>
              </a:buClr>
              <a:buSzPts val="4200"/>
              <a:buFont typeface="Inter"/>
              <a:buNone/>
              <a:defRPr b="0" i="0" sz="4200" u="none" cap="none" strike="noStrike">
                <a:solidFill>
                  <a:schemeClr val="dk2"/>
                </a:solidFill>
                <a:latin typeface="Inter"/>
                <a:ea typeface="Inter"/>
                <a:cs typeface="Inter"/>
                <a:sym typeface="Inter"/>
              </a:defRPr>
            </a:lvl2pPr>
            <a:lvl3pPr lvl="2" marR="0" rtl="0" algn="l">
              <a:lnSpc>
                <a:spcPct val="100000"/>
              </a:lnSpc>
              <a:spcBef>
                <a:spcPts val="0"/>
              </a:spcBef>
              <a:spcAft>
                <a:spcPts val="0"/>
              </a:spcAft>
              <a:buClr>
                <a:schemeClr val="dk2"/>
              </a:buClr>
              <a:buSzPts val="4200"/>
              <a:buFont typeface="Inter"/>
              <a:buNone/>
              <a:defRPr b="0" i="0" sz="4200" u="none" cap="none" strike="noStrike">
                <a:solidFill>
                  <a:schemeClr val="dk2"/>
                </a:solidFill>
                <a:latin typeface="Inter"/>
                <a:ea typeface="Inter"/>
                <a:cs typeface="Inter"/>
                <a:sym typeface="Inter"/>
              </a:defRPr>
            </a:lvl3pPr>
            <a:lvl4pPr lvl="3" marR="0" rtl="0" algn="l">
              <a:lnSpc>
                <a:spcPct val="100000"/>
              </a:lnSpc>
              <a:spcBef>
                <a:spcPts val="0"/>
              </a:spcBef>
              <a:spcAft>
                <a:spcPts val="0"/>
              </a:spcAft>
              <a:buClr>
                <a:schemeClr val="dk2"/>
              </a:buClr>
              <a:buSzPts val="4200"/>
              <a:buFont typeface="Inter"/>
              <a:buNone/>
              <a:defRPr b="0" i="0" sz="4200" u="none" cap="none" strike="noStrike">
                <a:solidFill>
                  <a:schemeClr val="dk2"/>
                </a:solidFill>
                <a:latin typeface="Inter"/>
                <a:ea typeface="Inter"/>
                <a:cs typeface="Inter"/>
                <a:sym typeface="Inter"/>
              </a:defRPr>
            </a:lvl4pPr>
            <a:lvl5pPr lvl="4" marR="0" rtl="0" algn="l">
              <a:lnSpc>
                <a:spcPct val="100000"/>
              </a:lnSpc>
              <a:spcBef>
                <a:spcPts val="0"/>
              </a:spcBef>
              <a:spcAft>
                <a:spcPts val="0"/>
              </a:spcAft>
              <a:buClr>
                <a:schemeClr val="dk2"/>
              </a:buClr>
              <a:buSzPts val="4200"/>
              <a:buFont typeface="Inter"/>
              <a:buNone/>
              <a:defRPr b="0" i="0" sz="4200" u="none" cap="none" strike="noStrike">
                <a:solidFill>
                  <a:schemeClr val="dk2"/>
                </a:solidFill>
                <a:latin typeface="Inter"/>
                <a:ea typeface="Inter"/>
                <a:cs typeface="Inter"/>
                <a:sym typeface="Inter"/>
              </a:defRPr>
            </a:lvl5pPr>
            <a:lvl6pPr lvl="5" marR="0" rtl="0" algn="l">
              <a:lnSpc>
                <a:spcPct val="100000"/>
              </a:lnSpc>
              <a:spcBef>
                <a:spcPts val="0"/>
              </a:spcBef>
              <a:spcAft>
                <a:spcPts val="0"/>
              </a:spcAft>
              <a:buClr>
                <a:schemeClr val="dk2"/>
              </a:buClr>
              <a:buSzPts val="4200"/>
              <a:buFont typeface="Inter"/>
              <a:buNone/>
              <a:defRPr b="0" i="0" sz="4200" u="none" cap="none" strike="noStrike">
                <a:solidFill>
                  <a:schemeClr val="dk2"/>
                </a:solidFill>
                <a:latin typeface="Inter"/>
                <a:ea typeface="Inter"/>
                <a:cs typeface="Inter"/>
                <a:sym typeface="Inter"/>
              </a:defRPr>
            </a:lvl6pPr>
            <a:lvl7pPr lvl="6" marR="0" rtl="0" algn="l">
              <a:lnSpc>
                <a:spcPct val="100000"/>
              </a:lnSpc>
              <a:spcBef>
                <a:spcPts val="0"/>
              </a:spcBef>
              <a:spcAft>
                <a:spcPts val="0"/>
              </a:spcAft>
              <a:buClr>
                <a:schemeClr val="dk2"/>
              </a:buClr>
              <a:buSzPts val="4200"/>
              <a:buFont typeface="Inter"/>
              <a:buNone/>
              <a:defRPr b="0" i="0" sz="4200" u="none" cap="none" strike="noStrike">
                <a:solidFill>
                  <a:schemeClr val="dk2"/>
                </a:solidFill>
                <a:latin typeface="Inter"/>
                <a:ea typeface="Inter"/>
                <a:cs typeface="Inter"/>
                <a:sym typeface="Inter"/>
              </a:defRPr>
            </a:lvl7pPr>
            <a:lvl8pPr lvl="7" marR="0" rtl="0" algn="l">
              <a:lnSpc>
                <a:spcPct val="100000"/>
              </a:lnSpc>
              <a:spcBef>
                <a:spcPts val="0"/>
              </a:spcBef>
              <a:spcAft>
                <a:spcPts val="0"/>
              </a:spcAft>
              <a:buClr>
                <a:schemeClr val="dk2"/>
              </a:buClr>
              <a:buSzPts val="4200"/>
              <a:buFont typeface="Inter"/>
              <a:buNone/>
              <a:defRPr b="0" i="0" sz="4200" u="none" cap="none" strike="noStrike">
                <a:solidFill>
                  <a:schemeClr val="dk2"/>
                </a:solidFill>
                <a:latin typeface="Inter"/>
                <a:ea typeface="Inter"/>
                <a:cs typeface="Inter"/>
                <a:sym typeface="Inter"/>
              </a:defRPr>
            </a:lvl8pPr>
            <a:lvl9pPr lvl="8" marR="0" rtl="0" algn="l">
              <a:lnSpc>
                <a:spcPct val="100000"/>
              </a:lnSpc>
              <a:spcBef>
                <a:spcPts val="0"/>
              </a:spcBef>
              <a:spcAft>
                <a:spcPts val="0"/>
              </a:spcAft>
              <a:buClr>
                <a:schemeClr val="dk2"/>
              </a:buClr>
              <a:buSzPts val="4200"/>
              <a:buFont typeface="Inter"/>
              <a:buNone/>
              <a:defRPr b="0" i="0" sz="4200" u="none" cap="none" strike="noStrike">
                <a:solidFill>
                  <a:schemeClr val="dk2"/>
                </a:solidFill>
                <a:latin typeface="Inter"/>
                <a:ea typeface="Inter"/>
                <a:cs typeface="Inter"/>
                <a:sym typeface="Inter"/>
              </a:defRPr>
            </a:lvl9pPr>
          </a:lstStyle>
          <a:p/>
        </p:txBody>
      </p:sp>
      <p:sp>
        <p:nvSpPr>
          <p:cNvPr id="8" name="Google Shape;8;p12"/>
          <p:cNvSpPr txBox="1"/>
          <p:nvPr>
            <p:ph idx="1" type="body"/>
          </p:nvPr>
        </p:nvSpPr>
        <p:spPr>
          <a:xfrm>
            <a:off x="4613175" y="278025"/>
            <a:ext cx="2965500" cy="2965500"/>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00000"/>
              </a:lnSpc>
              <a:spcBef>
                <a:spcPts val="0"/>
              </a:spcBef>
              <a:spcAft>
                <a:spcPts val="0"/>
              </a:spcAft>
              <a:buClr>
                <a:schemeClr val="dk2"/>
              </a:buClr>
              <a:buSzPts val="1200"/>
              <a:buFont typeface="Inter"/>
              <a:buChar char="●"/>
              <a:defRPr b="0" i="0" sz="1200" u="none" cap="none" strike="noStrike">
                <a:solidFill>
                  <a:schemeClr val="dk2"/>
                </a:solidFill>
                <a:latin typeface="Inter"/>
                <a:ea typeface="Inter"/>
                <a:cs typeface="Inter"/>
                <a:sym typeface="Inter"/>
              </a:defRPr>
            </a:lvl1pPr>
            <a:lvl2pPr indent="-304800" lvl="1" marL="914400" marR="0" rtl="0" algn="l">
              <a:lnSpc>
                <a:spcPct val="100000"/>
              </a:lnSpc>
              <a:spcBef>
                <a:spcPts val="0"/>
              </a:spcBef>
              <a:spcAft>
                <a:spcPts val="0"/>
              </a:spcAft>
              <a:buClr>
                <a:schemeClr val="dk2"/>
              </a:buClr>
              <a:buSzPts val="1200"/>
              <a:buFont typeface="Inter"/>
              <a:buChar char="○"/>
              <a:defRPr b="0" i="0" sz="1200" u="none" cap="none" strike="noStrike">
                <a:solidFill>
                  <a:schemeClr val="dk2"/>
                </a:solidFill>
                <a:latin typeface="Inter"/>
                <a:ea typeface="Inter"/>
                <a:cs typeface="Inter"/>
                <a:sym typeface="Inter"/>
              </a:defRPr>
            </a:lvl2pPr>
            <a:lvl3pPr indent="-304800" lvl="2" marL="1371600" marR="0" rtl="0" algn="l">
              <a:lnSpc>
                <a:spcPct val="100000"/>
              </a:lnSpc>
              <a:spcBef>
                <a:spcPts val="0"/>
              </a:spcBef>
              <a:spcAft>
                <a:spcPts val="0"/>
              </a:spcAft>
              <a:buClr>
                <a:schemeClr val="dk2"/>
              </a:buClr>
              <a:buSzPts val="1200"/>
              <a:buFont typeface="Inter"/>
              <a:buChar char="■"/>
              <a:defRPr b="0" i="0" sz="1200" u="none" cap="none" strike="noStrike">
                <a:solidFill>
                  <a:schemeClr val="dk2"/>
                </a:solidFill>
                <a:latin typeface="Inter"/>
                <a:ea typeface="Inter"/>
                <a:cs typeface="Inter"/>
                <a:sym typeface="Inter"/>
              </a:defRPr>
            </a:lvl3pPr>
            <a:lvl4pPr indent="-304800" lvl="3" marL="1828800" marR="0" rtl="0" algn="l">
              <a:lnSpc>
                <a:spcPct val="100000"/>
              </a:lnSpc>
              <a:spcBef>
                <a:spcPts val="0"/>
              </a:spcBef>
              <a:spcAft>
                <a:spcPts val="0"/>
              </a:spcAft>
              <a:buClr>
                <a:schemeClr val="dk2"/>
              </a:buClr>
              <a:buSzPts val="1200"/>
              <a:buFont typeface="Inter"/>
              <a:buChar char="●"/>
              <a:defRPr b="0" i="0" sz="1200" u="none" cap="none" strike="noStrike">
                <a:solidFill>
                  <a:schemeClr val="dk2"/>
                </a:solidFill>
                <a:latin typeface="Inter"/>
                <a:ea typeface="Inter"/>
                <a:cs typeface="Inter"/>
                <a:sym typeface="Inter"/>
              </a:defRPr>
            </a:lvl4pPr>
            <a:lvl5pPr indent="-304800" lvl="4" marL="2286000" marR="0" rtl="0" algn="l">
              <a:lnSpc>
                <a:spcPct val="100000"/>
              </a:lnSpc>
              <a:spcBef>
                <a:spcPts val="0"/>
              </a:spcBef>
              <a:spcAft>
                <a:spcPts val="0"/>
              </a:spcAft>
              <a:buClr>
                <a:schemeClr val="dk2"/>
              </a:buClr>
              <a:buSzPts val="1200"/>
              <a:buFont typeface="Inter"/>
              <a:buChar char="○"/>
              <a:defRPr b="0" i="0" sz="1200" u="none" cap="none" strike="noStrike">
                <a:solidFill>
                  <a:schemeClr val="dk2"/>
                </a:solidFill>
                <a:latin typeface="Inter"/>
                <a:ea typeface="Inter"/>
                <a:cs typeface="Inter"/>
                <a:sym typeface="Inter"/>
              </a:defRPr>
            </a:lvl5pPr>
            <a:lvl6pPr indent="-304800" lvl="5" marL="2743200" marR="0" rtl="0" algn="l">
              <a:lnSpc>
                <a:spcPct val="100000"/>
              </a:lnSpc>
              <a:spcBef>
                <a:spcPts val="0"/>
              </a:spcBef>
              <a:spcAft>
                <a:spcPts val="0"/>
              </a:spcAft>
              <a:buClr>
                <a:schemeClr val="dk2"/>
              </a:buClr>
              <a:buSzPts val="1200"/>
              <a:buFont typeface="Inter"/>
              <a:buChar char="■"/>
              <a:defRPr b="0" i="0" sz="1200" u="none" cap="none" strike="noStrike">
                <a:solidFill>
                  <a:schemeClr val="dk2"/>
                </a:solidFill>
                <a:latin typeface="Inter"/>
                <a:ea typeface="Inter"/>
                <a:cs typeface="Inter"/>
                <a:sym typeface="Inter"/>
              </a:defRPr>
            </a:lvl6pPr>
            <a:lvl7pPr indent="-304800" lvl="6" marL="3200400" marR="0" rtl="0" algn="l">
              <a:lnSpc>
                <a:spcPct val="100000"/>
              </a:lnSpc>
              <a:spcBef>
                <a:spcPts val="0"/>
              </a:spcBef>
              <a:spcAft>
                <a:spcPts val="0"/>
              </a:spcAft>
              <a:buClr>
                <a:schemeClr val="dk2"/>
              </a:buClr>
              <a:buSzPts val="1200"/>
              <a:buFont typeface="Inter"/>
              <a:buChar char="●"/>
              <a:defRPr b="0" i="0" sz="1200" u="none" cap="none" strike="noStrike">
                <a:solidFill>
                  <a:schemeClr val="dk2"/>
                </a:solidFill>
                <a:latin typeface="Inter"/>
                <a:ea typeface="Inter"/>
                <a:cs typeface="Inter"/>
                <a:sym typeface="Inter"/>
              </a:defRPr>
            </a:lvl7pPr>
            <a:lvl8pPr indent="-304800" lvl="7" marL="3657600" marR="0" rtl="0" algn="l">
              <a:lnSpc>
                <a:spcPct val="100000"/>
              </a:lnSpc>
              <a:spcBef>
                <a:spcPts val="0"/>
              </a:spcBef>
              <a:spcAft>
                <a:spcPts val="0"/>
              </a:spcAft>
              <a:buClr>
                <a:schemeClr val="dk2"/>
              </a:buClr>
              <a:buSzPts val="1200"/>
              <a:buFont typeface="Inter"/>
              <a:buChar char="○"/>
              <a:defRPr b="0" i="0" sz="1200" u="none" cap="none" strike="noStrike">
                <a:solidFill>
                  <a:schemeClr val="dk2"/>
                </a:solidFill>
                <a:latin typeface="Inter"/>
                <a:ea typeface="Inter"/>
                <a:cs typeface="Inter"/>
                <a:sym typeface="Inter"/>
              </a:defRPr>
            </a:lvl8pPr>
            <a:lvl9pPr indent="-304800" lvl="8" marL="4114800" marR="0" rtl="0" algn="l">
              <a:lnSpc>
                <a:spcPct val="100000"/>
              </a:lnSpc>
              <a:spcBef>
                <a:spcPts val="0"/>
              </a:spcBef>
              <a:spcAft>
                <a:spcPts val="0"/>
              </a:spcAft>
              <a:buClr>
                <a:schemeClr val="dk2"/>
              </a:buClr>
              <a:buSzPts val="1200"/>
              <a:buFont typeface="Inter"/>
              <a:buChar char="■"/>
              <a:defRPr b="0" i="0" sz="1200" u="none" cap="none" strike="noStrike">
                <a:solidFill>
                  <a:schemeClr val="dk2"/>
                </a:solidFill>
                <a:latin typeface="Inter"/>
                <a:ea typeface="Inter"/>
                <a:cs typeface="Inter"/>
                <a:sym typeface="Inter"/>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1"/>
          <p:cNvSpPr txBox="1"/>
          <p:nvPr>
            <p:ph type="title"/>
          </p:nvPr>
        </p:nvSpPr>
        <p:spPr>
          <a:xfrm>
            <a:off x="420875" y="1705500"/>
            <a:ext cx="4093500" cy="17325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6000"/>
              <a:buNone/>
            </a:pPr>
            <a:r>
              <a:rPr lang="en" sz="4400"/>
              <a:t>Susquehanna River School of Art (SRSA)</a:t>
            </a:r>
            <a:endParaRPr sz="4400"/>
          </a:p>
        </p:txBody>
      </p:sp>
      <p:sp>
        <p:nvSpPr>
          <p:cNvPr id="336" name="Google Shape;336;p1"/>
          <p:cNvSpPr txBox="1"/>
          <p:nvPr>
            <p:ph idx="2" type="title"/>
          </p:nvPr>
        </p:nvSpPr>
        <p:spPr>
          <a:xfrm>
            <a:off x="420875" y="3318663"/>
            <a:ext cx="4036500" cy="52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SzPts val="1800"/>
              <a:buNone/>
            </a:pPr>
            <a:r>
              <a:rPr lang="en"/>
              <a:t>Introducing the vision of our community as a cultural and artistic trail.</a:t>
            </a:r>
            <a:endParaRPr/>
          </a:p>
        </p:txBody>
      </p:sp>
      <p:sp>
        <p:nvSpPr>
          <p:cNvPr id="337" name="Google Shape;337;p1"/>
          <p:cNvSpPr/>
          <p:nvPr/>
        </p:nvSpPr>
        <p:spPr>
          <a:xfrm>
            <a:off x="560525" y="1083400"/>
            <a:ext cx="1962600" cy="4101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 sz="1400" u="none" cap="none" strike="noStrike">
                <a:solidFill>
                  <a:schemeClr val="lt1"/>
                </a:solidFill>
                <a:latin typeface="Inter ExtraBold"/>
                <a:ea typeface="Inter ExtraBold"/>
                <a:cs typeface="Inter ExtraBold"/>
                <a:sym typeface="Inter ExtraBold"/>
              </a:rPr>
              <a:t>WELCOME</a:t>
            </a:r>
            <a:endParaRPr b="0" i="0" sz="1400" u="none" cap="none" strike="noStrike">
              <a:solidFill>
                <a:schemeClr val="lt1"/>
              </a:solidFill>
              <a:latin typeface="Inter ExtraBold"/>
              <a:ea typeface="Inter ExtraBold"/>
              <a:cs typeface="Inter ExtraBold"/>
              <a:sym typeface="Inter ExtraBold"/>
            </a:endParaRPr>
          </a:p>
        </p:txBody>
      </p:sp>
      <p:pic>
        <p:nvPicPr>
          <p:cNvPr id="338" name="Google Shape;338;p1"/>
          <p:cNvPicPr preferRelativeResize="0"/>
          <p:nvPr/>
        </p:nvPicPr>
        <p:blipFill rotWithShape="1">
          <a:blip r:embed="rId3">
            <a:alphaModFix/>
          </a:blip>
          <a:srcRect b="0" l="0" r="0" t="0"/>
          <a:stretch/>
        </p:blipFill>
        <p:spPr>
          <a:xfrm>
            <a:off x="4415637" y="1083400"/>
            <a:ext cx="4093527" cy="2660393"/>
          </a:xfrm>
          <a:prstGeom prst="rect">
            <a:avLst/>
          </a:prstGeom>
          <a:noFill/>
          <a:ln>
            <a:noFill/>
          </a:ln>
        </p:spPr>
      </p:pic>
      <p:sp>
        <p:nvSpPr>
          <p:cNvPr id="339" name="Google Shape;339;p1"/>
          <p:cNvSpPr txBox="1"/>
          <p:nvPr/>
        </p:nvSpPr>
        <p:spPr>
          <a:xfrm>
            <a:off x="8439102" y="974716"/>
            <a:ext cx="436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FFFF"/>
                </a:solidFill>
                <a:latin typeface="Inter"/>
                <a:ea typeface="Inter"/>
                <a:cs typeface="Inter"/>
                <a:sym typeface="Inter"/>
              </a:rPr>
              <a:t>TM</a:t>
            </a:r>
            <a:endParaRPr sz="1200">
              <a:solidFill>
                <a:srgbClr val="FFFFFF"/>
              </a:solidFill>
              <a:latin typeface="Inter"/>
              <a:ea typeface="Inter"/>
              <a:cs typeface="Inter"/>
              <a:sym typeface="Inte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g3844c335b5f_0_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409" name="Google Shape;409;g3844c335b5f_0_10"/>
          <p:cNvSpPr txBox="1"/>
          <p:nvPr>
            <p:ph type="title"/>
          </p:nvPr>
        </p:nvSpPr>
        <p:spPr>
          <a:xfrm>
            <a:off x="420875" y="518525"/>
            <a:ext cx="4036500" cy="19656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6000"/>
              <a:buNone/>
            </a:pPr>
            <a:r>
              <a:rPr lang="en" sz="4400"/>
              <a:t>Sustaining Members</a:t>
            </a:r>
            <a:endParaRPr sz="3600"/>
          </a:p>
        </p:txBody>
      </p:sp>
      <p:sp>
        <p:nvSpPr>
          <p:cNvPr id="410" name="Google Shape;410;g3844c335b5f_0_10"/>
          <p:cNvSpPr txBox="1"/>
          <p:nvPr>
            <p:ph idx="2" type="title"/>
          </p:nvPr>
        </p:nvSpPr>
        <p:spPr>
          <a:xfrm>
            <a:off x="474350" y="2428375"/>
            <a:ext cx="3557100" cy="251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800"/>
              <a:buNone/>
            </a:pPr>
            <a:r>
              <a:rPr lang="en"/>
              <a:t>Custom 48 Hours Art Itinerary Page of Your Community</a:t>
            </a:r>
            <a:endParaRPr/>
          </a:p>
        </p:txBody>
      </p:sp>
      <p:pic>
        <p:nvPicPr>
          <p:cNvPr id="411" name="Google Shape;411;g3844c335b5f_0_10" title="48HoursWilliamsport.jpg"/>
          <p:cNvPicPr preferRelativeResize="0"/>
          <p:nvPr/>
        </p:nvPicPr>
        <p:blipFill>
          <a:blip r:embed="rId3">
            <a:alphaModFix/>
          </a:blip>
          <a:stretch>
            <a:fillRect/>
          </a:stretch>
        </p:blipFill>
        <p:spPr>
          <a:xfrm>
            <a:off x="4893900" y="152400"/>
            <a:ext cx="3142014" cy="483870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417" name="Google Shape;417;p10"/>
          <p:cNvSpPr txBox="1"/>
          <p:nvPr>
            <p:ph type="title"/>
          </p:nvPr>
        </p:nvSpPr>
        <p:spPr>
          <a:xfrm>
            <a:off x="420875" y="518525"/>
            <a:ext cx="4036500" cy="19656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6000"/>
              <a:buNone/>
            </a:pPr>
            <a:r>
              <a:rPr lang="en" sz="4400"/>
              <a:t>Sustaining Members</a:t>
            </a:r>
            <a:endParaRPr sz="3600"/>
          </a:p>
        </p:txBody>
      </p:sp>
      <p:pic>
        <p:nvPicPr>
          <p:cNvPr id="418" name="Google Shape;418;p10"/>
          <p:cNvPicPr preferRelativeResize="0"/>
          <p:nvPr>
            <p:ph idx="3" type="pic"/>
          </p:nvPr>
        </p:nvPicPr>
        <p:blipFill rotWithShape="1">
          <a:blip r:embed="rId3">
            <a:alphaModFix/>
          </a:blip>
          <a:srcRect b="1867" l="0" r="0" t="1875"/>
          <a:stretch/>
        </p:blipFill>
        <p:spPr>
          <a:xfrm>
            <a:off x="5243850" y="196800"/>
            <a:ext cx="3701100" cy="4749900"/>
          </a:xfrm>
          <a:prstGeom prst="roundRect">
            <a:avLst>
              <a:gd fmla="val 16667" name="adj"/>
            </a:avLst>
          </a:prstGeom>
          <a:noFill/>
          <a:ln>
            <a:noFill/>
          </a:ln>
        </p:spPr>
      </p:pic>
      <p:sp>
        <p:nvSpPr>
          <p:cNvPr id="419" name="Google Shape;419;p10"/>
          <p:cNvSpPr txBox="1"/>
          <p:nvPr>
            <p:ph idx="2" type="title"/>
          </p:nvPr>
        </p:nvSpPr>
        <p:spPr>
          <a:xfrm>
            <a:off x="474350" y="1605775"/>
            <a:ext cx="4585500" cy="3340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800"/>
              <a:buNone/>
            </a:pPr>
            <a:r>
              <a:rPr lang="en"/>
              <a:t>Increased Awareness through SRSA Marketing</a:t>
            </a:r>
            <a:endParaRPr/>
          </a:p>
          <a:p>
            <a:pPr indent="0" lvl="0" marL="0" rtl="0" algn="l">
              <a:lnSpc>
                <a:spcPct val="115000"/>
              </a:lnSpc>
              <a:spcBef>
                <a:spcPts val="1200"/>
              </a:spcBef>
              <a:spcAft>
                <a:spcPts val="0"/>
              </a:spcAft>
              <a:buSzPts val="1800"/>
              <a:buNone/>
            </a:pPr>
            <a:r>
              <a:rPr lang="en"/>
              <a:t>Google Adwords Campaigns ($10K/M)</a:t>
            </a:r>
            <a:endParaRPr/>
          </a:p>
          <a:p>
            <a:pPr indent="0" lvl="0" marL="0" rtl="0" algn="l">
              <a:lnSpc>
                <a:spcPct val="115000"/>
              </a:lnSpc>
              <a:spcBef>
                <a:spcPts val="1200"/>
              </a:spcBef>
              <a:spcAft>
                <a:spcPts val="0"/>
              </a:spcAft>
              <a:buSzPts val="1800"/>
              <a:buNone/>
            </a:pPr>
            <a:r>
              <a:rPr lang="en"/>
              <a:t>Social Media (Facebook &amp; Instagram) </a:t>
            </a:r>
            <a:endParaRPr/>
          </a:p>
          <a:p>
            <a:pPr indent="0" lvl="0" marL="0" rtl="0" algn="l">
              <a:lnSpc>
                <a:spcPct val="115000"/>
              </a:lnSpc>
              <a:spcBef>
                <a:spcPts val="1200"/>
              </a:spcBef>
              <a:spcAft>
                <a:spcPts val="0"/>
              </a:spcAft>
              <a:buSzPts val="1800"/>
              <a:buNone/>
            </a:pPr>
            <a:r>
              <a:rPr lang="en"/>
              <a:t>Email Marketing</a:t>
            </a:r>
            <a:endParaRPr/>
          </a:p>
          <a:p>
            <a:pPr indent="0" lvl="0" marL="0" rtl="0" algn="l">
              <a:lnSpc>
                <a:spcPct val="115000"/>
              </a:lnSpc>
              <a:spcBef>
                <a:spcPts val="1200"/>
              </a:spcBef>
              <a:spcAft>
                <a:spcPts val="0"/>
              </a:spcAft>
              <a:buSzPts val="1800"/>
              <a:buNone/>
            </a:pPr>
            <a:r>
              <a:rPr lang="en"/>
              <a:t>Billboards</a:t>
            </a:r>
            <a:endParaRPr/>
          </a:p>
          <a:p>
            <a:pPr indent="0" lvl="0" marL="0" rtl="0" algn="l">
              <a:lnSpc>
                <a:spcPct val="115000"/>
              </a:lnSpc>
              <a:spcBef>
                <a:spcPts val="1200"/>
              </a:spcBef>
              <a:spcAft>
                <a:spcPts val="0"/>
              </a:spcAft>
              <a:buSzPts val="1800"/>
              <a:buNone/>
            </a:pPr>
            <a:r>
              <a:rPr lang="en"/>
              <a:t>Rack Card &amp; Distribution</a:t>
            </a:r>
            <a:endParaRPr/>
          </a:p>
          <a:p>
            <a:pPr indent="0" lvl="0" marL="0" rtl="0" algn="l">
              <a:lnSpc>
                <a:spcPct val="115000"/>
              </a:lnSpc>
              <a:spcBef>
                <a:spcPts val="1200"/>
              </a:spcBef>
              <a:spcAft>
                <a:spcPts val="0"/>
              </a:spcAft>
              <a:buSzPts val="1800"/>
              <a:buNone/>
            </a:pPr>
            <a:r>
              <a:t/>
            </a:r>
            <a:endParaRPr/>
          </a:p>
          <a:p>
            <a:pPr indent="0" lvl="0" marL="0" rtl="0" algn="l">
              <a:lnSpc>
                <a:spcPct val="115000"/>
              </a:lnSpc>
              <a:spcBef>
                <a:spcPts val="1200"/>
              </a:spcBef>
              <a:spcAft>
                <a:spcPts val="0"/>
              </a:spcAft>
              <a:buSzPts val="1800"/>
              <a:buNone/>
            </a:pPr>
            <a:r>
              <a:t/>
            </a:r>
            <a:endParaRPr/>
          </a:p>
          <a:p>
            <a:pPr indent="0" lvl="0" marL="0" rtl="0" algn="l">
              <a:lnSpc>
                <a:spcPct val="115000"/>
              </a:lnSpc>
              <a:spcBef>
                <a:spcPts val="1200"/>
              </a:spcBef>
              <a:spcAft>
                <a:spcPts val="0"/>
              </a:spcAft>
              <a:buSzPts val="1800"/>
              <a:buNone/>
            </a:pPr>
            <a:r>
              <a:t/>
            </a:r>
            <a:endParaRPr/>
          </a:p>
          <a:p>
            <a:pPr indent="0" lvl="0" marL="0" rtl="0" algn="l">
              <a:lnSpc>
                <a:spcPct val="100000"/>
              </a:lnSpc>
              <a:spcBef>
                <a:spcPts val="1200"/>
              </a:spcBef>
              <a:spcAft>
                <a:spcPts val="0"/>
              </a:spcAft>
              <a:buSzPts val="18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425" name="Google Shape;425;p8"/>
          <p:cNvSpPr txBox="1"/>
          <p:nvPr>
            <p:ph type="title"/>
          </p:nvPr>
        </p:nvSpPr>
        <p:spPr>
          <a:xfrm>
            <a:off x="420875" y="518525"/>
            <a:ext cx="4036500" cy="19656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6000"/>
              <a:buNone/>
            </a:pPr>
            <a:r>
              <a:rPr lang="en" sz="4400"/>
              <a:t>How to Get Involved</a:t>
            </a:r>
            <a:endParaRPr sz="3600"/>
          </a:p>
        </p:txBody>
      </p:sp>
      <p:pic>
        <p:nvPicPr>
          <p:cNvPr id="426" name="Google Shape;426;p8"/>
          <p:cNvPicPr preferRelativeResize="0"/>
          <p:nvPr>
            <p:ph idx="3" type="pic"/>
          </p:nvPr>
        </p:nvPicPr>
        <p:blipFill rotWithShape="1">
          <a:blip r:embed="rId3">
            <a:alphaModFix/>
          </a:blip>
          <a:srcRect b="0" l="24024" r="24029" t="0"/>
          <a:stretch/>
        </p:blipFill>
        <p:spPr>
          <a:xfrm>
            <a:off x="5243850" y="196800"/>
            <a:ext cx="3701100" cy="4749900"/>
          </a:xfrm>
          <a:prstGeom prst="roundRect">
            <a:avLst>
              <a:gd fmla="val 16667" name="adj"/>
            </a:avLst>
          </a:prstGeom>
          <a:noFill/>
          <a:ln>
            <a:noFill/>
          </a:ln>
        </p:spPr>
      </p:pic>
      <p:sp>
        <p:nvSpPr>
          <p:cNvPr id="427" name="Google Shape;427;p8"/>
          <p:cNvSpPr txBox="1"/>
          <p:nvPr>
            <p:ph idx="2" type="title"/>
          </p:nvPr>
        </p:nvSpPr>
        <p:spPr>
          <a:xfrm>
            <a:off x="474350" y="1572325"/>
            <a:ext cx="4301100" cy="324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800"/>
              <a:buNone/>
            </a:pPr>
            <a:r>
              <a:rPr lang="en"/>
              <a:t>Complementary Listing</a:t>
            </a:r>
            <a:endParaRPr/>
          </a:p>
          <a:p>
            <a:pPr indent="0" lvl="0" marL="0" rtl="0" algn="l">
              <a:lnSpc>
                <a:spcPct val="115000"/>
              </a:lnSpc>
              <a:spcBef>
                <a:spcPts val="1200"/>
              </a:spcBef>
              <a:spcAft>
                <a:spcPts val="0"/>
              </a:spcAft>
              <a:buSzPts val="1800"/>
              <a:buNone/>
            </a:pPr>
            <a:r>
              <a:rPr lang="en"/>
              <a:t>Landmark Listing for $100</a:t>
            </a:r>
            <a:endParaRPr/>
          </a:p>
          <a:p>
            <a:pPr indent="0" lvl="0" marL="0" rtl="0" algn="l">
              <a:lnSpc>
                <a:spcPct val="115000"/>
              </a:lnSpc>
              <a:spcBef>
                <a:spcPts val="1200"/>
              </a:spcBef>
              <a:spcAft>
                <a:spcPts val="0"/>
              </a:spcAft>
              <a:buSzPts val="1800"/>
              <a:buNone/>
            </a:pPr>
            <a:r>
              <a:rPr lang="en"/>
              <a:t>Donate to SRSA</a:t>
            </a:r>
            <a:endParaRPr/>
          </a:p>
          <a:p>
            <a:pPr indent="0" lvl="0" marL="0" rtl="0" algn="l">
              <a:lnSpc>
                <a:spcPct val="115000"/>
              </a:lnSpc>
              <a:spcBef>
                <a:spcPts val="1200"/>
              </a:spcBef>
              <a:spcAft>
                <a:spcPts val="0"/>
              </a:spcAft>
              <a:buSzPts val="1800"/>
              <a:buNone/>
            </a:pPr>
            <a:r>
              <a:rPr lang="en"/>
              <a:t>Provide images and content*</a:t>
            </a:r>
            <a:endParaRPr/>
          </a:p>
          <a:p>
            <a:pPr indent="0" lvl="0" marL="0" rtl="0" algn="l">
              <a:lnSpc>
                <a:spcPct val="115000"/>
              </a:lnSpc>
              <a:spcBef>
                <a:spcPts val="1200"/>
              </a:spcBef>
              <a:spcAft>
                <a:spcPts val="0"/>
              </a:spcAft>
              <a:buSzPts val="1800"/>
              <a:buNone/>
            </a:pPr>
            <a:r>
              <a:rPr lang="en"/>
              <a:t>Become a volunteer!</a:t>
            </a:r>
            <a:endParaRPr/>
          </a:p>
          <a:p>
            <a:pPr indent="0" lvl="0" marL="0" rtl="0" algn="l">
              <a:lnSpc>
                <a:spcPct val="115000"/>
              </a:lnSpc>
              <a:spcBef>
                <a:spcPts val="1200"/>
              </a:spcBef>
              <a:spcAft>
                <a:spcPts val="0"/>
              </a:spcAft>
              <a:buSzPts val="1800"/>
              <a:buNone/>
            </a:pPr>
            <a:r>
              <a:t/>
            </a:r>
            <a:endParaRPr/>
          </a:p>
          <a:p>
            <a:pPr indent="0" lvl="0" marL="0" rtl="0" algn="l">
              <a:lnSpc>
                <a:spcPct val="115000"/>
              </a:lnSpc>
              <a:spcBef>
                <a:spcPts val="1200"/>
              </a:spcBef>
              <a:spcAft>
                <a:spcPts val="0"/>
              </a:spcAft>
              <a:buSzPts val="1800"/>
              <a:buNone/>
            </a:pPr>
            <a:r>
              <a:t/>
            </a:r>
            <a:endParaRPr/>
          </a:p>
          <a:p>
            <a:pPr indent="0" lvl="0" marL="0" rtl="0" algn="l">
              <a:lnSpc>
                <a:spcPct val="100000"/>
              </a:lnSpc>
              <a:spcBef>
                <a:spcPts val="1200"/>
              </a:spcBef>
              <a:spcAft>
                <a:spcPts val="0"/>
              </a:spcAft>
              <a:buSzPts val="18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433" name="Google Shape;433;p11"/>
          <p:cNvSpPr txBox="1"/>
          <p:nvPr>
            <p:ph type="title"/>
          </p:nvPr>
        </p:nvSpPr>
        <p:spPr>
          <a:xfrm>
            <a:off x="420875" y="518525"/>
            <a:ext cx="4036500" cy="19656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6000"/>
              <a:buNone/>
            </a:pPr>
            <a:r>
              <a:rPr lang="en" sz="4400"/>
              <a:t>Thank You &amp; What’s Next?</a:t>
            </a:r>
            <a:endParaRPr sz="3600"/>
          </a:p>
        </p:txBody>
      </p:sp>
      <p:pic>
        <p:nvPicPr>
          <p:cNvPr id="434" name="Google Shape;434;p11"/>
          <p:cNvPicPr preferRelativeResize="0"/>
          <p:nvPr>
            <p:ph idx="3" type="pic"/>
          </p:nvPr>
        </p:nvPicPr>
        <p:blipFill rotWithShape="1">
          <a:blip r:embed="rId3">
            <a:alphaModFix/>
          </a:blip>
          <a:srcRect b="0" l="20780" r="20780" t="0"/>
          <a:stretch/>
        </p:blipFill>
        <p:spPr>
          <a:xfrm>
            <a:off x="5243850" y="196800"/>
            <a:ext cx="3701100" cy="4749900"/>
          </a:xfrm>
          <a:prstGeom prst="roundRect">
            <a:avLst>
              <a:gd fmla="val 16667" name="adj"/>
            </a:avLst>
          </a:prstGeom>
          <a:noFill/>
          <a:ln>
            <a:noFill/>
          </a:ln>
        </p:spPr>
      </p:pic>
      <p:sp>
        <p:nvSpPr>
          <p:cNvPr id="435" name="Google Shape;435;p11"/>
          <p:cNvSpPr txBox="1"/>
          <p:nvPr>
            <p:ph idx="2" type="title"/>
          </p:nvPr>
        </p:nvSpPr>
        <p:spPr>
          <a:xfrm>
            <a:off x="474350" y="1572325"/>
            <a:ext cx="4627200" cy="324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800"/>
              <a:buNone/>
            </a:pPr>
            <a:r>
              <a:rPr lang="en"/>
              <a:t>Let’s bring art and nature together—join us in making this vision a reality!</a:t>
            </a:r>
            <a:endParaRPr/>
          </a:p>
          <a:p>
            <a:pPr indent="0" lvl="0" marL="0" rtl="0" algn="l">
              <a:lnSpc>
                <a:spcPct val="115000"/>
              </a:lnSpc>
              <a:spcBef>
                <a:spcPts val="1200"/>
              </a:spcBef>
              <a:spcAft>
                <a:spcPts val="0"/>
              </a:spcAft>
              <a:buSzPts val="1800"/>
              <a:buNone/>
            </a:pPr>
            <a:r>
              <a:rPr lang="en">
                <a:solidFill>
                  <a:srgbClr val="FF9900"/>
                </a:solidFill>
              </a:rPr>
              <a:t>LATE SPRING 2025</a:t>
            </a:r>
            <a:br>
              <a:rPr lang="en"/>
            </a:br>
            <a:r>
              <a:rPr lang="en"/>
              <a:t>Website Launch</a:t>
            </a:r>
            <a:endParaRPr/>
          </a:p>
          <a:p>
            <a:pPr indent="0" lvl="0" marL="0" rtl="0" algn="l">
              <a:lnSpc>
                <a:spcPct val="115000"/>
              </a:lnSpc>
              <a:spcBef>
                <a:spcPts val="1200"/>
              </a:spcBef>
              <a:spcAft>
                <a:spcPts val="0"/>
              </a:spcAft>
              <a:buSzPts val="1800"/>
              <a:buNone/>
            </a:pPr>
            <a:r>
              <a:rPr lang="en">
                <a:solidFill>
                  <a:srgbClr val="FF9900"/>
                </a:solidFill>
              </a:rPr>
              <a:t>FALL</a:t>
            </a:r>
            <a:r>
              <a:rPr lang="en">
                <a:solidFill>
                  <a:srgbClr val="FF9900"/>
                </a:solidFill>
              </a:rPr>
              <a:t> 2025 - SPRING 2026</a:t>
            </a:r>
            <a:br>
              <a:rPr lang="en"/>
            </a:br>
            <a:r>
              <a:rPr lang="en"/>
              <a:t>Social Media Launch</a:t>
            </a:r>
            <a:br>
              <a:rPr lang="en"/>
            </a:br>
            <a:r>
              <a:rPr lang="en"/>
              <a:t>Brochure Distribution</a:t>
            </a:r>
            <a:br>
              <a:rPr lang="en"/>
            </a:br>
            <a:r>
              <a:rPr lang="en"/>
              <a:t>Digital Ad Campaign Launch</a:t>
            </a:r>
            <a:br>
              <a:rPr lang="en"/>
            </a:br>
            <a:r>
              <a:rPr lang="en"/>
              <a:t>Billboards Campaign</a:t>
            </a:r>
            <a:endParaRPr/>
          </a:p>
          <a:p>
            <a:pPr indent="0" lvl="0" marL="0" rtl="0" algn="l">
              <a:lnSpc>
                <a:spcPct val="115000"/>
              </a:lnSpc>
              <a:spcBef>
                <a:spcPts val="1200"/>
              </a:spcBef>
              <a:spcAft>
                <a:spcPts val="0"/>
              </a:spcAft>
              <a:buSzPts val="1800"/>
              <a:buNone/>
            </a:pPr>
            <a:r>
              <a:t/>
            </a:r>
            <a:endParaRPr/>
          </a:p>
          <a:p>
            <a:pPr indent="0" lvl="0" marL="0" rtl="0" algn="l">
              <a:lnSpc>
                <a:spcPct val="115000"/>
              </a:lnSpc>
              <a:spcBef>
                <a:spcPts val="1200"/>
              </a:spcBef>
              <a:spcAft>
                <a:spcPts val="0"/>
              </a:spcAft>
              <a:buSzPts val="1800"/>
              <a:buNone/>
            </a:pPr>
            <a:r>
              <a:t/>
            </a:r>
            <a:endParaRPr/>
          </a:p>
          <a:p>
            <a:pPr indent="0" lvl="0" marL="0" rtl="0" algn="l">
              <a:lnSpc>
                <a:spcPct val="100000"/>
              </a:lnSpc>
              <a:spcBef>
                <a:spcPts val="1200"/>
              </a:spcBef>
              <a:spcAft>
                <a:spcPts val="0"/>
              </a:spcAft>
              <a:buSzPts val="1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345" name="Google Shape;345;p2"/>
          <p:cNvSpPr txBox="1"/>
          <p:nvPr>
            <p:ph type="title"/>
          </p:nvPr>
        </p:nvSpPr>
        <p:spPr>
          <a:xfrm>
            <a:off x="420875" y="1402000"/>
            <a:ext cx="4324800" cy="24327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6000"/>
              <a:buNone/>
            </a:pPr>
            <a:r>
              <a:rPr lang="en"/>
              <a:t>Our Vision</a:t>
            </a:r>
            <a:endParaRPr/>
          </a:p>
        </p:txBody>
      </p:sp>
      <p:pic>
        <p:nvPicPr>
          <p:cNvPr id="346" name="Google Shape;346;p2"/>
          <p:cNvPicPr preferRelativeResize="0"/>
          <p:nvPr>
            <p:ph idx="3" type="pic"/>
          </p:nvPr>
        </p:nvPicPr>
        <p:blipFill rotWithShape="1">
          <a:blip r:embed="rId3">
            <a:alphaModFix/>
          </a:blip>
          <a:srcRect b="0" l="36196" r="2139" t="0"/>
          <a:stretch/>
        </p:blipFill>
        <p:spPr>
          <a:xfrm>
            <a:off x="5039775" y="196800"/>
            <a:ext cx="3905400" cy="4749900"/>
          </a:xfrm>
          <a:prstGeom prst="roundRect">
            <a:avLst>
              <a:gd fmla="val 16667" name="adj"/>
            </a:avLst>
          </a:prstGeom>
          <a:noFill/>
          <a:ln>
            <a:noFill/>
          </a:ln>
        </p:spPr>
      </p:pic>
      <p:sp>
        <p:nvSpPr>
          <p:cNvPr id="347" name="Google Shape;347;p2"/>
          <p:cNvSpPr txBox="1"/>
          <p:nvPr>
            <p:ph idx="2" type="title"/>
          </p:nvPr>
        </p:nvSpPr>
        <p:spPr>
          <a:xfrm>
            <a:off x="474350" y="2090850"/>
            <a:ext cx="4036500" cy="1982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800"/>
              <a:buNone/>
            </a:pPr>
            <a:r>
              <a:rPr lang="en"/>
              <a:t>The Susquehanna River School of Art connects art, culture, and the natural beauty of the region, fostering a vibrant creative community.</a:t>
            </a:r>
            <a:endParaRPr/>
          </a:p>
          <a:p>
            <a:pPr indent="0" lvl="0" marL="0" rtl="0" algn="l">
              <a:lnSpc>
                <a:spcPct val="100000"/>
              </a:lnSpc>
              <a:spcBef>
                <a:spcPts val="1200"/>
              </a:spcBef>
              <a:spcAft>
                <a:spcPts val="0"/>
              </a:spcAft>
              <a:buSzPts val="1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353" name="Google Shape;353;p3"/>
          <p:cNvSpPr txBox="1"/>
          <p:nvPr>
            <p:ph type="title"/>
          </p:nvPr>
        </p:nvSpPr>
        <p:spPr>
          <a:xfrm>
            <a:off x="420875" y="1402000"/>
            <a:ext cx="4324800" cy="24327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6000"/>
              <a:buNone/>
            </a:pPr>
            <a:r>
              <a:rPr lang="en"/>
              <a:t>Why This Matters</a:t>
            </a:r>
            <a:endParaRPr/>
          </a:p>
        </p:txBody>
      </p:sp>
      <p:pic>
        <p:nvPicPr>
          <p:cNvPr id="354" name="Google Shape;354;p3"/>
          <p:cNvPicPr preferRelativeResize="0"/>
          <p:nvPr>
            <p:ph idx="3" type="pic"/>
          </p:nvPr>
        </p:nvPicPr>
        <p:blipFill rotWithShape="1">
          <a:blip r:embed="rId3">
            <a:alphaModFix/>
          </a:blip>
          <a:srcRect b="3861" l="8398" r="3008" t="15363"/>
          <a:stretch/>
        </p:blipFill>
        <p:spPr>
          <a:xfrm>
            <a:off x="5039775" y="196800"/>
            <a:ext cx="3905400" cy="4749900"/>
          </a:xfrm>
          <a:prstGeom prst="roundRect">
            <a:avLst>
              <a:gd fmla="val 16667" name="adj"/>
            </a:avLst>
          </a:prstGeom>
          <a:noFill/>
          <a:ln>
            <a:noFill/>
          </a:ln>
        </p:spPr>
      </p:pic>
      <p:sp>
        <p:nvSpPr>
          <p:cNvPr id="355" name="Google Shape;355;p3"/>
          <p:cNvSpPr txBox="1"/>
          <p:nvPr>
            <p:ph idx="2" type="title"/>
          </p:nvPr>
        </p:nvSpPr>
        <p:spPr>
          <a:xfrm>
            <a:off x="474350" y="2818475"/>
            <a:ext cx="4036500" cy="1998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800"/>
              <a:buNone/>
            </a:pPr>
            <a:r>
              <a:rPr lang="en"/>
              <a:t>Artists and art lovers are drawn to our area for its natural beauty, affordability and inspiration.</a:t>
            </a:r>
            <a:endParaRPr/>
          </a:p>
          <a:p>
            <a:pPr indent="0" lvl="0" marL="0" rtl="0" algn="l">
              <a:lnSpc>
                <a:spcPct val="115000"/>
              </a:lnSpc>
              <a:spcBef>
                <a:spcPts val="1200"/>
              </a:spcBef>
              <a:spcAft>
                <a:spcPts val="0"/>
              </a:spcAft>
              <a:buSzPts val="1800"/>
              <a:buNone/>
            </a:pPr>
            <a:r>
              <a:rPr lang="en"/>
              <a:t>Art improves our way of life in our river towns.</a:t>
            </a:r>
            <a:endParaRPr/>
          </a:p>
          <a:p>
            <a:pPr indent="0" lvl="0" marL="0" rtl="0" algn="l">
              <a:lnSpc>
                <a:spcPct val="115000"/>
              </a:lnSpc>
              <a:spcBef>
                <a:spcPts val="1200"/>
              </a:spcBef>
              <a:spcAft>
                <a:spcPts val="0"/>
              </a:spcAft>
              <a:buSzPts val="1800"/>
              <a:buNone/>
            </a:pPr>
            <a:r>
              <a:t/>
            </a:r>
            <a:endParaRPr/>
          </a:p>
          <a:p>
            <a:pPr indent="0" lvl="0" marL="0" rtl="0" algn="l">
              <a:lnSpc>
                <a:spcPct val="115000"/>
              </a:lnSpc>
              <a:spcBef>
                <a:spcPts val="1200"/>
              </a:spcBef>
              <a:spcAft>
                <a:spcPts val="0"/>
              </a:spcAft>
              <a:buSzPts val="1800"/>
              <a:buNone/>
            </a:pPr>
            <a:r>
              <a:t/>
            </a:r>
            <a:endParaRPr/>
          </a:p>
          <a:p>
            <a:pPr indent="0" lvl="0" marL="0" rtl="0" algn="l">
              <a:lnSpc>
                <a:spcPct val="100000"/>
              </a:lnSpc>
              <a:spcBef>
                <a:spcPts val="1200"/>
              </a:spcBef>
              <a:spcAft>
                <a:spcPts val="0"/>
              </a:spcAft>
              <a:buSzPts val="18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361" name="Google Shape;361;p4"/>
          <p:cNvSpPr txBox="1"/>
          <p:nvPr>
            <p:ph type="title"/>
          </p:nvPr>
        </p:nvSpPr>
        <p:spPr>
          <a:xfrm>
            <a:off x="420875" y="844700"/>
            <a:ext cx="4324800" cy="12126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6000"/>
              <a:buNone/>
            </a:pPr>
            <a:r>
              <a:rPr lang="en" sz="4400"/>
              <a:t>What Are We?</a:t>
            </a:r>
            <a:endParaRPr sz="4400"/>
          </a:p>
        </p:txBody>
      </p:sp>
      <p:pic>
        <p:nvPicPr>
          <p:cNvPr id="362" name="Google Shape;362;p4"/>
          <p:cNvPicPr preferRelativeResize="0"/>
          <p:nvPr>
            <p:ph idx="3" type="pic"/>
          </p:nvPr>
        </p:nvPicPr>
        <p:blipFill rotWithShape="1">
          <a:blip r:embed="rId3">
            <a:alphaModFix/>
          </a:blip>
          <a:srcRect b="0" l="19418" r="19418" t="0"/>
          <a:stretch/>
        </p:blipFill>
        <p:spPr>
          <a:xfrm>
            <a:off x="4572000" y="196800"/>
            <a:ext cx="4373100" cy="4749900"/>
          </a:xfrm>
          <a:prstGeom prst="roundRect">
            <a:avLst>
              <a:gd fmla="val 16667" name="adj"/>
            </a:avLst>
          </a:prstGeom>
          <a:noFill/>
          <a:ln>
            <a:noFill/>
          </a:ln>
        </p:spPr>
      </p:pic>
      <p:sp>
        <p:nvSpPr>
          <p:cNvPr id="363" name="Google Shape;363;p4"/>
          <p:cNvSpPr txBox="1"/>
          <p:nvPr>
            <p:ph idx="2" type="title"/>
          </p:nvPr>
        </p:nvSpPr>
        <p:spPr>
          <a:xfrm>
            <a:off x="474350" y="1405050"/>
            <a:ext cx="3975000" cy="341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800"/>
              <a:buNone/>
            </a:pPr>
            <a:r>
              <a:rPr lang="en"/>
              <a:t>An interactive website and cultural trail map.</a:t>
            </a:r>
            <a:endParaRPr/>
          </a:p>
          <a:p>
            <a:pPr indent="0" lvl="0" marL="0" rtl="0" algn="l">
              <a:lnSpc>
                <a:spcPct val="115000"/>
              </a:lnSpc>
              <a:spcBef>
                <a:spcPts val="1200"/>
              </a:spcBef>
              <a:spcAft>
                <a:spcPts val="0"/>
              </a:spcAft>
              <a:buSzPts val="1800"/>
              <a:buNone/>
            </a:pPr>
            <a:r>
              <a:rPr lang="en"/>
              <a:t>A team of volunteers promoting the arts and history within our community and to visitors to our region.</a:t>
            </a:r>
            <a:endParaRPr/>
          </a:p>
          <a:p>
            <a:pPr indent="0" lvl="0" marL="0" rtl="0" algn="l">
              <a:lnSpc>
                <a:spcPct val="115000"/>
              </a:lnSpc>
              <a:spcBef>
                <a:spcPts val="1200"/>
              </a:spcBef>
              <a:spcAft>
                <a:spcPts val="0"/>
              </a:spcAft>
              <a:buSzPts val="1800"/>
              <a:buNone/>
            </a:pPr>
            <a:r>
              <a:rPr lang="en"/>
              <a:t>Ongoing promotional campaigns.</a:t>
            </a:r>
            <a:endParaRPr/>
          </a:p>
          <a:p>
            <a:pPr indent="0" lvl="0" marL="0" rtl="0" algn="l">
              <a:lnSpc>
                <a:spcPct val="115000"/>
              </a:lnSpc>
              <a:spcBef>
                <a:spcPts val="1200"/>
              </a:spcBef>
              <a:spcAft>
                <a:spcPts val="0"/>
              </a:spcAft>
              <a:buSzPts val="1800"/>
              <a:buNone/>
            </a:pPr>
            <a:r>
              <a:rPr lang="en"/>
              <a:t>Educational programs and events.</a:t>
            </a:r>
            <a:endParaRPr/>
          </a:p>
          <a:p>
            <a:pPr indent="0" lvl="0" marL="0" rtl="0" algn="l">
              <a:lnSpc>
                <a:spcPct val="115000"/>
              </a:lnSpc>
              <a:spcBef>
                <a:spcPts val="1200"/>
              </a:spcBef>
              <a:spcAft>
                <a:spcPts val="0"/>
              </a:spcAft>
              <a:buSzPts val="1800"/>
              <a:buNone/>
            </a:pPr>
            <a:r>
              <a:t/>
            </a:r>
            <a:endParaRPr/>
          </a:p>
          <a:p>
            <a:pPr indent="0" lvl="0" marL="0" rtl="0" algn="l">
              <a:lnSpc>
                <a:spcPct val="115000"/>
              </a:lnSpc>
              <a:spcBef>
                <a:spcPts val="1200"/>
              </a:spcBef>
              <a:spcAft>
                <a:spcPts val="0"/>
              </a:spcAft>
              <a:buSzPts val="1800"/>
              <a:buNone/>
            </a:pPr>
            <a:r>
              <a:t/>
            </a:r>
            <a:endParaRPr/>
          </a:p>
          <a:p>
            <a:pPr indent="0" lvl="0" marL="0" rtl="0" algn="l">
              <a:lnSpc>
                <a:spcPct val="100000"/>
              </a:lnSpc>
              <a:spcBef>
                <a:spcPts val="1200"/>
              </a:spcBef>
              <a:spcAft>
                <a:spcPts val="0"/>
              </a:spcAft>
              <a:buSzPts val="18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369" name="Google Shape;369;p5"/>
          <p:cNvSpPr txBox="1"/>
          <p:nvPr>
            <p:ph type="title"/>
          </p:nvPr>
        </p:nvSpPr>
        <p:spPr>
          <a:xfrm>
            <a:off x="420875" y="1325800"/>
            <a:ext cx="4324800" cy="24327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6000"/>
              <a:buNone/>
            </a:pPr>
            <a:r>
              <a:rPr lang="en" sz="4400"/>
              <a:t>Benefits for Art Venues &amp; Organizations</a:t>
            </a:r>
            <a:endParaRPr sz="4400"/>
          </a:p>
        </p:txBody>
      </p:sp>
      <p:pic>
        <p:nvPicPr>
          <p:cNvPr id="370" name="Google Shape;370;p5"/>
          <p:cNvPicPr preferRelativeResize="0"/>
          <p:nvPr>
            <p:ph idx="3" type="pic"/>
          </p:nvPr>
        </p:nvPicPr>
        <p:blipFill rotWithShape="1">
          <a:blip r:embed="rId3">
            <a:alphaModFix/>
          </a:blip>
          <a:srcRect b="0" l="18136" r="20420" t="0"/>
          <a:stretch/>
        </p:blipFill>
        <p:spPr>
          <a:xfrm>
            <a:off x="4572000" y="196800"/>
            <a:ext cx="4373100" cy="4749900"/>
          </a:xfrm>
          <a:prstGeom prst="roundRect">
            <a:avLst>
              <a:gd fmla="val 16667" name="adj"/>
            </a:avLst>
          </a:prstGeom>
          <a:noFill/>
          <a:ln>
            <a:noFill/>
          </a:ln>
        </p:spPr>
      </p:pic>
      <p:sp>
        <p:nvSpPr>
          <p:cNvPr id="371" name="Google Shape;371;p5"/>
          <p:cNvSpPr txBox="1"/>
          <p:nvPr>
            <p:ph idx="2" type="title"/>
          </p:nvPr>
        </p:nvSpPr>
        <p:spPr>
          <a:xfrm>
            <a:off x="474350" y="3010825"/>
            <a:ext cx="4036500" cy="180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800"/>
              <a:buNone/>
            </a:pPr>
            <a:r>
              <a:rPr lang="en"/>
              <a:t>Gain visibility, attract visitors, and be part of a larger arts movement in Central PA.</a:t>
            </a:r>
            <a:endParaRPr/>
          </a:p>
          <a:p>
            <a:pPr indent="0" lvl="0" marL="0" rtl="0" algn="l">
              <a:lnSpc>
                <a:spcPct val="115000"/>
              </a:lnSpc>
              <a:spcBef>
                <a:spcPts val="1200"/>
              </a:spcBef>
              <a:spcAft>
                <a:spcPts val="0"/>
              </a:spcAft>
              <a:buSzPts val="1800"/>
              <a:buNone/>
            </a:pPr>
            <a:r>
              <a:t/>
            </a:r>
            <a:endParaRPr/>
          </a:p>
          <a:p>
            <a:pPr indent="0" lvl="0" marL="0" rtl="0" algn="l">
              <a:lnSpc>
                <a:spcPct val="115000"/>
              </a:lnSpc>
              <a:spcBef>
                <a:spcPts val="1200"/>
              </a:spcBef>
              <a:spcAft>
                <a:spcPts val="0"/>
              </a:spcAft>
              <a:buSzPts val="1800"/>
              <a:buNone/>
            </a:pPr>
            <a:r>
              <a:t/>
            </a:r>
            <a:endParaRPr/>
          </a:p>
          <a:p>
            <a:pPr indent="0" lvl="0" marL="0" rtl="0" algn="l">
              <a:lnSpc>
                <a:spcPct val="100000"/>
              </a:lnSpc>
              <a:spcBef>
                <a:spcPts val="1200"/>
              </a:spcBef>
              <a:spcAft>
                <a:spcPts val="0"/>
              </a:spcAft>
              <a:buSzPts val="18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377" name="Google Shape;377;p6"/>
          <p:cNvSpPr txBox="1"/>
          <p:nvPr>
            <p:ph type="title"/>
          </p:nvPr>
        </p:nvSpPr>
        <p:spPr>
          <a:xfrm>
            <a:off x="420875" y="677425"/>
            <a:ext cx="4036500" cy="18066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6000"/>
              <a:buNone/>
            </a:pPr>
            <a:r>
              <a:rPr lang="en" sz="3700"/>
              <a:t>Complementary Listings</a:t>
            </a:r>
            <a:br>
              <a:rPr lang="en" sz="3700"/>
            </a:br>
            <a:r>
              <a:rPr lang="en" sz="2900"/>
              <a:t>What You Get</a:t>
            </a:r>
            <a:endParaRPr sz="2900"/>
          </a:p>
        </p:txBody>
      </p:sp>
      <p:sp>
        <p:nvSpPr>
          <p:cNvPr id="378" name="Google Shape;378;p6"/>
          <p:cNvSpPr txBox="1"/>
          <p:nvPr>
            <p:ph idx="2" type="title"/>
          </p:nvPr>
        </p:nvSpPr>
        <p:spPr>
          <a:xfrm>
            <a:off x="499450" y="2333400"/>
            <a:ext cx="3174600" cy="23298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Your venue on our interactive map with link to your website</a:t>
            </a:r>
            <a:endParaRPr/>
          </a:p>
          <a:p>
            <a:pPr indent="-342900" lvl="0" marL="457200" rtl="0" algn="l">
              <a:lnSpc>
                <a:spcPct val="115000"/>
              </a:lnSpc>
              <a:spcBef>
                <a:spcPts val="0"/>
              </a:spcBef>
              <a:spcAft>
                <a:spcPts val="0"/>
              </a:spcAft>
              <a:buSzPts val="1800"/>
              <a:buChar char="-"/>
            </a:pPr>
            <a:r>
              <a:rPr lang="en"/>
              <a:t>Website traffic resulting from our marketing efforts</a:t>
            </a:r>
            <a:endParaRPr/>
          </a:p>
          <a:p>
            <a:pPr indent="0" lvl="0" marL="0" rtl="0" algn="l">
              <a:lnSpc>
                <a:spcPct val="115000"/>
              </a:lnSpc>
              <a:spcBef>
                <a:spcPts val="0"/>
              </a:spcBef>
              <a:spcAft>
                <a:spcPts val="0"/>
              </a:spcAft>
              <a:buNone/>
            </a:pPr>
            <a:r>
              <a:t/>
            </a:r>
            <a:endParaRPr/>
          </a:p>
          <a:p>
            <a:pPr indent="0" lvl="0" marL="0" rtl="0" algn="l">
              <a:lnSpc>
                <a:spcPct val="100000"/>
              </a:lnSpc>
              <a:spcBef>
                <a:spcPts val="1200"/>
              </a:spcBef>
              <a:spcAft>
                <a:spcPts val="0"/>
              </a:spcAft>
              <a:buSzPts val="1800"/>
              <a:buNone/>
            </a:pPr>
            <a:r>
              <a:t/>
            </a:r>
            <a:endParaRPr/>
          </a:p>
        </p:txBody>
      </p:sp>
      <p:pic>
        <p:nvPicPr>
          <p:cNvPr id="379" name="Google Shape;379;p6"/>
          <p:cNvPicPr preferRelativeResize="0"/>
          <p:nvPr/>
        </p:nvPicPr>
        <p:blipFill>
          <a:blip r:embed="rId3">
            <a:alphaModFix/>
          </a:blip>
          <a:stretch>
            <a:fillRect/>
          </a:stretch>
        </p:blipFill>
        <p:spPr>
          <a:xfrm>
            <a:off x="3485275" y="1527200"/>
            <a:ext cx="5449549" cy="28581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385" name="Google Shape;385;p7"/>
          <p:cNvSpPr txBox="1"/>
          <p:nvPr>
            <p:ph type="title"/>
          </p:nvPr>
        </p:nvSpPr>
        <p:spPr>
          <a:xfrm>
            <a:off x="420875" y="677425"/>
            <a:ext cx="4036500" cy="18066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6000"/>
              <a:buNone/>
            </a:pPr>
            <a:r>
              <a:rPr lang="en" sz="3700"/>
              <a:t>Landmark Listings</a:t>
            </a:r>
            <a:br>
              <a:rPr lang="en" sz="3700"/>
            </a:br>
            <a:r>
              <a:rPr lang="en" sz="2900"/>
              <a:t>What You Get</a:t>
            </a:r>
            <a:endParaRPr sz="2900"/>
          </a:p>
          <a:p>
            <a:pPr indent="0" lvl="0" marL="0" rtl="0" algn="l">
              <a:lnSpc>
                <a:spcPct val="115000"/>
              </a:lnSpc>
              <a:spcBef>
                <a:spcPts val="1200"/>
              </a:spcBef>
              <a:spcAft>
                <a:spcPts val="0"/>
              </a:spcAft>
              <a:buClr>
                <a:srgbClr val="000000"/>
              </a:buClr>
              <a:buSzPts val="1800"/>
              <a:buFont typeface="Arial"/>
              <a:buNone/>
            </a:pPr>
            <a:r>
              <a:rPr b="0" lang="en" sz="1800">
                <a:solidFill>
                  <a:schemeClr val="lt2"/>
                </a:solidFill>
                <a:latin typeface="Inter SemiBold"/>
                <a:ea typeface="Inter SemiBold"/>
                <a:cs typeface="Inter SemiBold"/>
                <a:sym typeface="Inter SemiBold"/>
              </a:rPr>
              <a:t>$100 Per Year</a:t>
            </a:r>
            <a:endParaRPr b="0" sz="1800">
              <a:solidFill>
                <a:schemeClr val="lt2"/>
              </a:solidFill>
              <a:latin typeface="Inter SemiBold"/>
              <a:ea typeface="Inter SemiBold"/>
              <a:cs typeface="Inter SemiBold"/>
              <a:sym typeface="Inter SemiBold"/>
            </a:endParaRPr>
          </a:p>
          <a:p>
            <a:pPr indent="0" lvl="0" marL="0" rtl="0" algn="l">
              <a:lnSpc>
                <a:spcPct val="80000"/>
              </a:lnSpc>
              <a:spcBef>
                <a:spcPts val="0"/>
              </a:spcBef>
              <a:spcAft>
                <a:spcPts val="0"/>
              </a:spcAft>
              <a:buSzPts val="6000"/>
              <a:buNone/>
            </a:pPr>
            <a:r>
              <a:t/>
            </a:r>
            <a:endParaRPr sz="2900"/>
          </a:p>
        </p:txBody>
      </p:sp>
      <p:sp>
        <p:nvSpPr>
          <p:cNvPr id="386" name="Google Shape;386;p7"/>
          <p:cNvSpPr txBox="1"/>
          <p:nvPr>
            <p:ph idx="2" type="title"/>
          </p:nvPr>
        </p:nvSpPr>
        <p:spPr>
          <a:xfrm>
            <a:off x="335336" y="2571750"/>
            <a:ext cx="4209000" cy="20331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1200"/>
              </a:spcBef>
              <a:spcAft>
                <a:spcPts val="0"/>
              </a:spcAft>
              <a:buSzPts val="1800"/>
              <a:buChar char="-"/>
            </a:pPr>
            <a:r>
              <a:rPr lang="en"/>
              <a:t>Enhanced website listing</a:t>
            </a:r>
            <a:endParaRPr/>
          </a:p>
          <a:p>
            <a:pPr indent="-342900" lvl="0" marL="457200" rtl="0" algn="l">
              <a:lnSpc>
                <a:spcPct val="115000"/>
              </a:lnSpc>
              <a:spcBef>
                <a:spcPts val="0"/>
              </a:spcBef>
              <a:spcAft>
                <a:spcPts val="0"/>
              </a:spcAft>
              <a:buSzPts val="1800"/>
              <a:buChar char="-"/>
            </a:pPr>
            <a:r>
              <a:rPr lang="en"/>
              <a:t>Photos, links to your website</a:t>
            </a:r>
            <a:endParaRPr/>
          </a:p>
          <a:p>
            <a:pPr indent="-342900" lvl="0" marL="457200" rtl="0" algn="l">
              <a:lnSpc>
                <a:spcPct val="115000"/>
              </a:lnSpc>
              <a:spcBef>
                <a:spcPts val="0"/>
              </a:spcBef>
              <a:spcAft>
                <a:spcPts val="0"/>
              </a:spcAft>
              <a:buSzPts val="1800"/>
              <a:buChar char="-"/>
            </a:pPr>
            <a:r>
              <a:rPr lang="en"/>
              <a:t>Featured social media post</a:t>
            </a:r>
            <a:endParaRPr/>
          </a:p>
          <a:p>
            <a:pPr indent="-342900" lvl="0" marL="457200" rtl="0" algn="l">
              <a:lnSpc>
                <a:spcPct val="115000"/>
              </a:lnSpc>
              <a:spcBef>
                <a:spcPts val="0"/>
              </a:spcBef>
              <a:spcAft>
                <a:spcPts val="0"/>
              </a:spcAft>
              <a:buSzPts val="1800"/>
              <a:buChar char="-"/>
            </a:pPr>
            <a:r>
              <a:rPr lang="en"/>
              <a:t>Google Adwords traffic</a:t>
            </a:r>
            <a:endParaRPr/>
          </a:p>
          <a:p>
            <a:pPr indent="-342900" lvl="0" marL="457200" rtl="0" algn="l">
              <a:lnSpc>
                <a:spcPct val="115000"/>
              </a:lnSpc>
              <a:spcBef>
                <a:spcPts val="0"/>
              </a:spcBef>
              <a:spcAft>
                <a:spcPts val="0"/>
              </a:spcAft>
              <a:buSzPts val="1800"/>
              <a:buChar char="-"/>
            </a:pPr>
            <a:r>
              <a:rPr lang="en"/>
              <a:t>Rack brochure distribution</a:t>
            </a:r>
            <a:endParaRPr/>
          </a:p>
          <a:p>
            <a:pPr indent="0" lvl="0" marL="0" rtl="0" algn="l">
              <a:lnSpc>
                <a:spcPct val="115000"/>
              </a:lnSpc>
              <a:spcBef>
                <a:spcPts val="1200"/>
              </a:spcBef>
              <a:spcAft>
                <a:spcPts val="0"/>
              </a:spcAft>
              <a:buSzPts val="1800"/>
              <a:buNone/>
            </a:pPr>
            <a:r>
              <a:t/>
            </a:r>
            <a:endParaRPr/>
          </a:p>
          <a:p>
            <a:pPr indent="0" lvl="0" marL="0" rtl="0" algn="l">
              <a:lnSpc>
                <a:spcPct val="115000"/>
              </a:lnSpc>
              <a:spcBef>
                <a:spcPts val="1200"/>
              </a:spcBef>
              <a:spcAft>
                <a:spcPts val="0"/>
              </a:spcAft>
              <a:buSzPts val="1800"/>
              <a:buNone/>
            </a:pPr>
            <a:r>
              <a:t/>
            </a:r>
            <a:endParaRPr/>
          </a:p>
          <a:p>
            <a:pPr indent="0" lvl="0" marL="0" rtl="0" algn="l">
              <a:lnSpc>
                <a:spcPct val="100000"/>
              </a:lnSpc>
              <a:spcBef>
                <a:spcPts val="1200"/>
              </a:spcBef>
              <a:spcAft>
                <a:spcPts val="0"/>
              </a:spcAft>
              <a:buSzPts val="1800"/>
              <a:buNone/>
            </a:pPr>
            <a:r>
              <a:t/>
            </a:r>
            <a:endParaRPr/>
          </a:p>
        </p:txBody>
      </p:sp>
      <p:pic>
        <p:nvPicPr>
          <p:cNvPr id="387" name="Google Shape;387;p7"/>
          <p:cNvPicPr preferRelativeResize="0"/>
          <p:nvPr/>
        </p:nvPicPr>
        <p:blipFill>
          <a:blip r:embed="rId3">
            <a:alphaModFix/>
          </a:blip>
          <a:stretch>
            <a:fillRect/>
          </a:stretch>
        </p:blipFill>
        <p:spPr>
          <a:xfrm>
            <a:off x="4239724" y="553875"/>
            <a:ext cx="4781427" cy="389861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g34481a1fa5a_0_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393" name="Google Shape;393;g34481a1fa5a_0_1"/>
          <p:cNvSpPr txBox="1"/>
          <p:nvPr>
            <p:ph type="title"/>
          </p:nvPr>
        </p:nvSpPr>
        <p:spPr>
          <a:xfrm>
            <a:off x="420875" y="518525"/>
            <a:ext cx="4036500" cy="19656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6000"/>
              <a:buNone/>
            </a:pPr>
            <a:r>
              <a:rPr lang="en" sz="4400"/>
              <a:t>Sustaining Members</a:t>
            </a:r>
            <a:endParaRPr sz="3600"/>
          </a:p>
        </p:txBody>
      </p:sp>
      <p:pic>
        <p:nvPicPr>
          <p:cNvPr id="394" name="Google Shape;394;g34481a1fa5a_0_1"/>
          <p:cNvPicPr preferRelativeResize="0"/>
          <p:nvPr>
            <p:ph idx="3" type="pic"/>
          </p:nvPr>
        </p:nvPicPr>
        <p:blipFill rotWithShape="1">
          <a:blip r:embed="rId3">
            <a:alphaModFix/>
          </a:blip>
          <a:srcRect b="1867" l="0" r="0" t="1875"/>
          <a:stretch/>
        </p:blipFill>
        <p:spPr>
          <a:xfrm>
            <a:off x="5243850" y="196800"/>
            <a:ext cx="3701100" cy="4749900"/>
          </a:xfrm>
          <a:prstGeom prst="roundRect">
            <a:avLst>
              <a:gd fmla="val 16667" name="adj"/>
            </a:avLst>
          </a:prstGeom>
          <a:noFill/>
          <a:ln>
            <a:noFill/>
          </a:ln>
        </p:spPr>
      </p:pic>
      <p:sp>
        <p:nvSpPr>
          <p:cNvPr id="395" name="Google Shape;395;g34481a1fa5a_0_1"/>
          <p:cNvSpPr txBox="1"/>
          <p:nvPr>
            <p:ph idx="2" type="title"/>
          </p:nvPr>
        </p:nvSpPr>
        <p:spPr>
          <a:xfrm>
            <a:off x="474350" y="1622500"/>
            <a:ext cx="4644000" cy="332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800"/>
              <a:buNone/>
            </a:pPr>
            <a:r>
              <a:rPr lang="en"/>
              <a:t>$1,000 Per Year</a:t>
            </a:r>
            <a:endParaRPr/>
          </a:p>
          <a:p>
            <a:pPr indent="0" lvl="0" marL="0" rtl="0" algn="l">
              <a:lnSpc>
                <a:spcPct val="115000"/>
              </a:lnSpc>
              <a:spcBef>
                <a:spcPts val="1200"/>
              </a:spcBef>
              <a:spcAft>
                <a:spcPts val="0"/>
              </a:spcAft>
              <a:buSzPts val="1800"/>
              <a:buNone/>
            </a:pPr>
            <a:r>
              <a:rPr lang="en"/>
              <a:t>Collaboration and Cross-marketing with Other Arts Organizations</a:t>
            </a:r>
            <a:endParaRPr/>
          </a:p>
          <a:p>
            <a:pPr indent="0" lvl="0" marL="0" rtl="0" algn="l">
              <a:lnSpc>
                <a:spcPct val="115000"/>
              </a:lnSpc>
              <a:spcBef>
                <a:spcPts val="1200"/>
              </a:spcBef>
              <a:spcAft>
                <a:spcPts val="0"/>
              </a:spcAft>
              <a:buSzPts val="1800"/>
              <a:buNone/>
            </a:pPr>
            <a:r>
              <a:rPr lang="en"/>
              <a:t>Branding Central PA as a Cultural Trail</a:t>
            </a:r>
            <a:endParaRPr/>
          </a:p>
          <a:p>
            <a:pPr indent="0" lvl="0" marL="0" rtl="0" algn="l">
              <a:lnSpc>
                <a:spcPct val="115000"/>
              </a:lnSpc>
              <a:spcBef>
                <a:spcPts val="1200"/>
              </a:spcBef>
              <a:spcAft>
                <a:spcPts val="0"/>
              </a:spcAft>
              <a:buSzPts val="1800"/>
              <a:buNone/>
            </a:pPr>
            <a:r>
              <a:rPr lang="en"/>
              <a:t>Expanded Access to Grants through Partnerships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g3844c335b5f_0_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401" name="Google Shape;401;g3844c335b5f_0_3"/>
          <p:cNvSpPr txBox="1"/>
          <p:nvPr>
            <p:ph type="title"/>
          </p:nvPr>
        </p:nvSpPr>
        <p:spPr>
          <a:xfrm>
            <a:off x="420875" y="518525"/>
            <a:ext cx="4036500" cy="19656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6000"/>
              <a:buNone/>
            </a:pPr>
            <a:r>
              <a:rPr lang="en" sz="4400"/>
              <a:t>Sustaining Members</a:t>
            </a:r>
            <a:endParaRPr sz="3600"/>
          </a:p>
        </p:txBody>
      </p:sp>
      <p:sp>
        <p:nvSpPr>
          <p:cNvPr id="402" name="Google Shape;402;g3844c335b5f_0_3"/>
          <p:cNvSpPr txBox="1"/>
          <p:nvPr>
            <p:ph idx="2" type="title"/>
          </p:nvPr>
        </p:nvSpPr>
        <p:spPr>
          <a:xfrm>
            <a:off x="474350" y="2410450"/>
            <a:ext cx="3557100" cy="2536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800"/>
              <a:buNone/>
            </a:pPr>
            <a:r>
              <a:rPr lang="en"/>
              <a:t>Custom Web Page Profile of </a:t>
            </a:r>
            <a:br>
              <a:rPr lang="en"/>
            </a:br>
            <a:r>
              <a:rPr lang="en"/>
              <a:t>Your Organization</a:t>
            </a:r>
            <a:endParaRPr/>
          </a:p>
          <a:p>
            <a:pPr indent="0" lvl="0" marL="0" rtl="0" algn="l">
              <a:lnSpc>
                <a:spcPct val="115000"/>
              </a:lnSpc>
              <a:spcBef>
                <a:spcPts val="1200"/>
              </a:spcBef>
              <a:spcAft>
                <a:spcPts val="0"/>
              </a:spcAft>
              <a:buSzPts val="1800"/>
              <a:buNone/>
            </a:pPr>
            <a:r>
              <a:t/>
            </a:r>
            <a:endParaRPr/>
          </a:p>
        </p:txBody>
      </p:sp>
      <p:pic>
        <p:nvPicPr>
          <p:cNvPr id="403" name="Google Shape;403;g3844c335b5f_0_3"/>
          <p:cNvPicPr preferRelativeResize="0"/>
          <p:nvPr/>
        </p:nvPicPr>
        <p:blipFill>
          <a:blip r:embed="rId3">
            <a:alphaModFix/>
          </a:blip>
          <a:stretch>
            <a:fillRect/>
          </a:stretch>
        </p:blipFill>
        <p:spPr>
          <a:xfrm>
            <a:off x="4932371" y="152400"/>
            <a:ext cx="3047815" cy="483870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Investor Pitch">
  <a:themeElements>
    <a:clrScheme name="Simple Light">
      <a:dk1>
        <a:srgbClr val="1A36B4"/>
      </a:dk1>
      <a:lt1>
        <a:srgbClr val="F6F5EC"/>
      </a:lt1>
      <a:dk2>
        <a:srgbClr val="1D1D1D"/>
      </a:dk2>
      <a:lt2>
        <a:srgbClr val="A4C2F4"/>
      </a:lt2>
      <a:accent1>
        <a:srgbClr val="FFFFFF"/>
      </a:accent1>
      <a:accent2>
        <a:srgbClr val="1A36B4"/>
      </a:accent2>
      <a:accent3>
        <a:srgbClr val="1D1D1D"/>
      </a:accent3>
      <a:accent4>
        <a:srgbClr val="F6F5EC"/>
      </a:accent4>
      <a:accent5>
        <a:srgbClr val="1A36B4"/>
      </a:accent5>
      <a:accent6>
        <a:srgbClr val="595959"/>
      </a:accent6>
      <a:hlink>
        <a:srgbClr val="A4C2F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